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6"/>
  </p:notesMasterIdLst>
  <p:handoutMasterIdLst>
    <p:handoutMasterId r:id="rId97"/>
  </p:handoutMasterIdLst>
  <p:sldIdLst>
    <p:sldId id="256" r:id="rId5"/>
    <p:sldId id="257" r:id="rId6"/>
    <p:sldId id="262" r:id="rId7"/>
    <p:sldId id="284" r:id="rId8"/>
    <p:sldId id="349" r:id="rId9"/>
    <p:sldId id="285" r:id="rId10"/>
    <p:sldId id="286" r:id="rId11"/>
    <p:sldId id="258" r:id="rId12"/>
    <p:sldId id="311" r:id="rId13"/>
    <p:sldId id="319" r:id="rId14"/>
    <p:sldId id="279" r:id="rId15"/>
    <p:sldId id="278" r:id="rId16"/>
    <p:sldId id="259" r:id="rId17"/>
    <p:sldId id="314" r:id="rId18"/>
    <p:sldId id="313" r:id="rId19"/>
    <p:sldId id="312" r:id="rId20"/>
    <p:sldId id="305" r:id="rId21"/>
    <p:sldId id="280" r:id="rId22"/>
    <p:sldId id="260" r:id="rId23"/>
    <p:sldId id="287" r:id="rId24"/>
    <p:sldId id="315" r:id="rId25"/>
    <p:sldId id="316" r:id="rId26"/>
    <p:sldId id="317" r:id="rId27"/>
    <p:sldId id="294" r:id="rId28"/>
    <p:sldId id="345" r:id="rId29"/>
    <p:sldId id="296" r:id="rId30"/>
    <p:sldId id="295" r:id="rId31"/>
    <p:sldId id="281" r:id="rId32"/>
    <p:sldId id="341" r:id="rId33"/>
    <p:sldId id="364" r:id="rId34"/>
    <p:sldId id="365" r:id="rId35"/>
    <p:sldId id="338" r:id="rId36"/>
    <p:sldId id="339" r:id="rId37"/>
    <p:sldId id="343" r:id="rId38"/>
    <p:sldId id="350" r:id="rId39"/>
    <p:sldId id="351" r:id="rId40"/>
    <p:sldId id="352" r:id="rId41"/>
    <p:sldId id="362" r:id="rId42"/>
    <p:sldId id="361" r:id="rId43"/>
    <p:sldId id="342" r:id="rId44"/>
    <p:sldId id="366" r:id="rId45"/>
    <p:sldId id="353" r:id="rId46"/>
    <p:sldId id="340" r:id="rId47"/>
    <p:sldId id="304" r:id="rId48"/>
    <p:sldId id="261" r:id="rId49"/>
    <p:sldId id="344" r:id="rId50"/>
    <p:sldId id="347" r:id="rId51"/>
    <p:sldId id="354" r:id="rId52"/>
    <p:sldId id="289" r:id="rId53"/>
    <p:sldId id="283" r:id="rId54"/>
    <p:sldId id="346" r:id="rId55"/>
    <p:sldId id="367" r:id="rId56"/>
    <p:sldId id="348" r:id="rId57"/>
    <p:sldId id="298" r:id="rId58"/>
    <p:sldId id="310" r:id="rId59"/>
    <p:sldId id="321" r:id="rId60"/>
    <p:sldId id="300" r:id="rId61"/>
    <p:sldId id="301" r:id="rId62"/>
    <p:sldId id="303" r:id="rId63"/>
    <p:sldId id="302" r:id="rId64"/>
    <p:sldId id="324" r:id="rId65"/>
    <p:sldId id="323" r:id="rId66"/>
    <p:sldId id="326" r:id="rId67"/>
    <p:sldId id="328" r:id="rId68"/>
    <p:sldId id="322" r:id="rId69"/>
    <p:sldId id="307" r:id="rId70"/>
    <p:sldId id="308" r:id="rId71"/>
    <p:sldId id="309" r:id="rId72"/>
    <p:sldId id="325" r:id="rId73"/>
    <p:sldId id="332" r:id="rId74"/>
    <p:sldId id="333" r:id="rId75"/>
    <p:sldId id="337" r:id="rId76"/>
    <p:sldId id="331" r:id="rId77"/>
    <p:sldId id="334" r:id="rId78"/>
    <p:sldId id="335" r:id="rId79"/>
    <p:sldId id="336" r:id="rId80"/>
    <p:sldId id="355" r:id="rId81"/>
    <p:sldId id="358" r:id="rId82"/>
    <p:sldId id="360" r:id="rId83"/>
    <p:sldId id="356" r:id="rId84"/>
    <p:sldId id="299" r:id="rId85"/>
    <p:sldId id="292" r:id="rId86"/>
    <p:sldId id="306" r:id="rId87"/>
    <p:sldId id="291" r:id="rId88"/>
    <p:sldId id="363" r:id="rId89"/>
    <p:sldId id="320" r:id="rId90"/>
    <p:sldId id="368" r:id="rId91"/>
    <p:sldId id="370" r:id="rId92"/>
    <p:sldId id="371" r:id="rId93"/>
    <p:sldId id="275" r:id="rId94"/>
    <p:sldId id="3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1375" dt="2024-02-13T12:01:06.246"/>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432" autoAdjust="0"/>
  </p:normalViewPr>
  <p:slideViewPr>
    <p:cSldViewPr snapToGrid="0">
      <p:cViewPr varScale="1">
        <p:scale>
          <a:sx n="69" d="100"/>
          <a:sy n="69" d="100"/>
        </p:scale>
        <p:origin x="1214" y="35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2-13T12:01:06.246" v="13710" actId="20577"/>
      <pc:docMkLst>
        <pc:docMk/>
      </pc:docMkLst>
      <pc:sldChg chg="addSp delSp modSp mod">
        <pc:chgData name="Patrick Spohr" userId="52d4397b1069a9aa" providerId="LiveId" clId="{BE6C0E6E-05FC-405A-9C01-DF2A8F79E2A0}" dt="2024-01-22T18:34:13.931" v="13625" actId="114"/>
        <pc:sldMkLst>
          <pc:docMk/>
          <pc:sldMk cId="2184235863" sldId="257"/>
        </pc:sldMkLst>
        <pc:spChg chg="add del mod">
          <ac:chgData name="Patrick Spohr" userId="52d4397b1069a9aa" providerId="LiveId" clId="{BE6C0E6E-05FC-405A-9C01-DF2A8F79E2A0}" dt="2024-01-16T13:14:29.457" v="5068" actId="478"/>
          <ac:spMkLst>
            <pc:docMk/>
            <pc:sldMk cId="2184235863" sldId="257"/>
            <ac:spMk id="6" creationId="{DA961868-7ACE-570E-7B5E-83AB0C4D3F2B}"/>
          </ac:spMkLst>
        </pc:spChg>
        <pc:spChg chg="add mod">
          <ac:chgData name="Patrick Spohr" userId="52d4397b1069a9aa" providerId="LiveId" clId="{BE6C0E6E-05FC-405A-9C01-DF2A8F79E2A0}" dt="2024-01-16T13:25:11.250" v="5213" actId="571"/>
          <ac:spMkLst>
            <pc:docMk/>
            <pc:sldMk cId="2184235863" sldId="257"/>
            <ac:spMk id="20" creationId="{22B22E74-1941-E309-D80D-D10F0B0B7ED5}"/>
          </ac:spMkLst>
        </pc:spChg>
        <pc:spChg chg="add mod">
          <ac:chgData name="Patrick Spohr" userId="52d4397b1069a9aa" providerId="LiveId" clId="{BE6C0E6E-05FC-405A-9C01-DF2A8F79E2A0}" dt="2024-01-16T13:25:13.310" v="5215" actId="571"/>
          <ac:spMkLst>
            <pc:docMk/>
            <pc:sldMk cId="2184235863" sldId="257"/>
            <ac:spMk id="22" creationId="{56B89F03-A088-73B5-E3BE-967335B8789C}"/>
          </ac:spMkLst>
        </pc:spChg>
        <pc:spChg chg="add mod">
          <ac:chgData name="Patrick Spohr" userId="52d4397b1069a9aa" providerId="LiveId" clId="{BE6C0E6E-05FC-405A-9C01-DF2A8F79E2A0}" dt="2024-01-16T13:25:16.098" v="5217" actId="571"/>
          <ac:spMkLst>
            <pc:docMk/>
            <pc:sldMk cId="2184235863" sldId="257"/>
            <ac:spMk id="24" creationId="{029A7BC2-8FBE-09F5-621B-7A8576D86EAD}"/>
          </ac:spMkLst>
        </pc:spChg>
        <pc:spChg chg="add mod">
          <ac:chgData name="Patrick Spohr" userId="52d4397b1069a9aa" providerId="LiveId" clId="{BE6C0E6E-05FC-405A-9C01-DF2A8F79E2A0}" dt="2024-01-16T13:25:21.710" v="5220" actId="571"/>
          <ac:spMkLst>
            <pc:docMk/>
            <pc:sldMk cId="2184235863" sldId="257"/>
            <ac:spMk id="28" creationId="{979387DD-74B2-9C7D-A130-139BABCCA7DD}"/>
          </ac:spMkLst>
        </pc:spChg>
        <pc:spChg chg="mod">
          <ac:chgData name="Patrick Spohr" userId="52d4397b1069a9aa" providerId="LiveId" clId="{BE6C0E6E-05FC-405A-9C01-DF2A8F79E2A0}" dt="2024-01-22T18:34:13.931" v="13625" actId="114"/>
          <ac:spMkLst>
            <pc:docMk/>
            <pc:sldMk cId="2184235863" sldId="257"/>
            <ac:spMk id="59" creationId="{FDAF9C5E-FFD5-49FC-9788-18CE8F0958C1}"/>
          </ac:spMkLst>
        </pc:spChg>
        <pc:grpChg chg="add mod">
          <ac:chgData name="Patrick Spohr" userId="52d4397b1069a9aa" providerId="LiveId" clId="{BE6C0E6E-05FC-405A-9C01-DF2A8F79E2A0}" dt="2024-01-22T18:32:58.903" v="13614" actId="1076"/>
          <ac:grpSpMkLst>
            <pc:docMk/>
            <pc:sldMk cId="2184235863" sldId="257"/>
            <ac:grpSpMk id="6" creationId="{EFBDEA26-63D8-A99F-3D61-45155340867E}"/>
          </ac:grpSpMkLst>
        </pc:grpChg>
        <pc:picChg chg="add mod">
          <ac:chgData name="Patrick Spohr" userId="52d4397b1069a9aa" providerId="LiveId" clId="{BE6C0E6E-05FC-405A-9C01-DF2A8F79E2A0}" dt="2024-01-21T16:53:09.558" v="9335"/>
          <ac:picMkLst>
            <pc:docMk/>
            <pc:sldMk cId="2184235863" sldId="257"/>
            <ac:picMk id="7" creationId="{C618F9C4-08E1-DBC7-945C-F7C49B64DBC8}"/>
          </ac:picMkLst>
        </pc:picChg>
        <pc:picChg chg="add del mod">
          <ac:chgData name="Patrick Spohr" userId="52d4397b1069a9aa" providerId="LiveId" clId="{BE6C0E6E-05FC-405A-9C01-DF2A8F79E2A0}" dt="2024-01-16T13:14:41.585" v="5076" actId="478"/>
          <ac:picMkLst>
            <pc:docMk/>
            <pc:sldMk cId="2184235863" sldId="257"/>
            <ac:picMk id="8" creationId="{27D06C15-46E9-3AC5-3490-F5CC9C9465EE}"/>
          </ac:picMkLst>
        </pc:picChg>
        <pc:picChg chg="add mod">
          <ac:chgData name="Patrick Spohr" userId="52d4397b1069a9aa" providerId="LiveId" clId="{BE6C0E6E-05FC-405A-9C01-DF2A8F79E2A0}" dt="2024-01-21T16:53:25.729" v="9337"/>
          <ac:picMkLst>
            <pc:docMk/>
            <pc:sldMk cId="2184235863" sldId="257"/>
            <ac:picMk id="8" creationId="{8B01EE7B-6C93-1972-876E-FF9D2AE37BFA}"/>
          </ac:picMkLst>
        </pc:picChg>
        <pc:picChg chg="add del mod">
          <ac:chgData name="Patrick Spohr" userId="52d4397b1069a9aa" providerId="LiveId" clId="{BE6C0E6E-05FC-405A-9C01-DF2A8F79E2A0}" dt="2024-01-16T13:14:17.596" v="5064" actId="478"/>
          <ac:picMkLst>
            <pc:docMk/>
            <pc:sldMk cId="2184235863" sldId="257"/>
            <ac:picMk id="10" creationId="{23F9FC14-5216-FDC1-37D6-86C5F39DCAA5}"/>
          </ac:picMkLst>
        </pc:picChg>
        <pc:picChg chg="add mod">
          <ac:chgData name="Patrick Spohr" userId="52d4397b1069a9aa" providerId="LiveId" clId="{BE6C0E6E-05FC-405A-9C01-DF2A8F79E2A0}" dt="2024-01-21T16:52:44.034" v="9333" actId="571"/>
          <ac:picMkLst>
            <pc:docMk/>
            <pc:sldMk cId="2184235863" sldId="257"/>
            <ac:picMk id="12" creationId="{D419E48F-1213-1E18-42B2-A6FDDBEFC3F1}"/>
          </ac:picMkLst>
        </pc:picChg>
        <pc:picChg chg="add mod">
          <ac:chgData name="Patrick Spohr" userId="52d4397b1069a9aa" providerId="LiveId" clId="{BE6C0E6E-05FC-405A-9C01-DF2A8F79E2A0}" dt="2024-01-21T16:52:44.034" v="9333" actId="571"/>
          <ac:picMkLst>
            <pc:docMk/>
            <pc:sldMk cId="2184235863" sldId="257"/>
            <ac:picMk id="13" creationId="{9249113C-AFE7-4FD1-0391-9A5BE9E0EBD4}"/>
          </ac:picMkLst>
        </pc:picChg>
        <pc:picChg chg="add mod">
          <ac:chgData name="Patrick Spohr" userId="52d4397b1069a9aa" providerId="LiveId" clId="{BE6C0E6E-05FC-405A-9C01-DF2A8F79E2A0}" dt="2024-01-21T16:52:44.034" v="9333" actId="571"/>
          <ac:picMkLst>
            <pc:docMk/>
            <pc:sldMk cId="2184235863" sldId="257"/>
            <ac:picMk id="14" creationId="{ACED9366-18FD-87E0-D98B-396176BDBED9}"/>
          </ac:picMkLst>
        </pc:picChg>
        <pc:picChg chg="add mod">
          <ac:chgData name="Patrick Spohr" userId="52d4397b1069a9aa" providerId="LiveId" clId="{BE6C0E6E-05FC-405A-9C01-DF2A8F79E2A0}" dt="2024-01-21T16:52:44.034" v="9333" actId="571"/>
          <ac:picMkLst>
            <pc:docMk/>
            <pc:sldMk cId="2184235863" sldId="257"/>
            <ac:picMk id="15" creationId="{3FC8745D-5ED4-D3A4-1C82-6E94C7E1DD38}"/>
          </ac:picMkLst>
        </pc:picChg>
        <pc:picChg chg="add mod">
          <ac:chgData name="Patrick Spohr" userId="52d4397b1069a9aa" providerId="LiveId" clId="{BE6C0E6E-05FC-405A-9C01-DF2A8F79E2A0}" dt="2024-01-21T16:52:44.034" v="9333" actId="571"/>
          <ac:picMkLst>
            <pc:docMk/>
            <pc:sldMk cId="2184235863" sldId="257"/>
            <ac:picMk id="16" creationId="{6A927A49-9363-D527-368E-240571C3005F}"/>
          </ac:picMkLst>
        </pc:picChg>
        <pc:picChg chg="add mod">
          <ac:chgData name="Patrick Spohr" userId="52d4397b1069a9aa" providerId="LiveId" clId="{BE6C0E6E-05FC-405A-9C01-DF2A8F79E2A0}" dt="2024-01-21T16:52:44.034" v="9333" actId="571"/>
          <ac:picMkLst>
            <pc:docMk/>
            <pc:sldMk cId="2184235863" sldId="257"/>
            <ac:picMk id="17" creationId="{BD60E9B7-5CFB-60E1-E637-A767769D011E}"/>
          </ac:picMkLst>
        </pc:picChg>
        <pc:picChg chg="add del mod">
          <ac:chgData name="Patrick Spohr" userId="52d4397b1069a9aa" providerId="LiveId" clId="{BE6C0E6E-05FC-405A-9C01-DF2A8F79E2A0}" dt="2024-01-21T16:49:56.219" v="9258" actId="478"/>
          <ac:picMkLst>
            <pc:docMk/>
            <pc:sldMk cId="2184235863" sldId="257"/>
            <ac:picMk id="18" creationId="{636D99ED-1BBB-EF0B-7299-8F4D799C7367}"/>
          </ac:picMkLst>
        </pc:picChg>
        <pc:picChg chg="add del mod">
          <ac:chgData name="Patrick Spohr" userId="52d4397b1069a9aa" providerId="LiveId" clId="{BE6C0E6E-05FC-405A-9C01-DF2A8F79E2A0}" dt="2024-01-21T16:49:54.989" v="9257" actId="478"/>
          <ac:picMkLst>
            <pc:docMk/>
            <pc:sldMk cId="2184235863" sldId="257"/>
            <ac:picMk id="19" creationId="{B411730B-292A-E0A3-72D4-E9646EE116E2}"/>
          </ac:picMkLst>
        </pc:picChg>
        <pc:picChg chg="add mod">
          <ac:chgData name="Patrick Spohr" userId="52d4397b1069a9aa" providerId="LiveId" clId="{BE6C0E6E-05FC-405A-9C01-DF2A8F79E2A0}" dt="2024-01-16T13:25:11.250" v="5213" actId="571"/>
          <ac:picMkLst>
            <pc:docMk/>
            <pc:sldMk cId="2184235863" sldId="257"/>
            <ac:picMk id="21" creationId="{FBC52C95-0EEB-23CE-8978-09E01FCD1D56}"/>
          </ac:picMkLst>
        </pc:picChg>
        <pc:picChg chg="add mod">
          <ac:chgData name="Patrick Spohr" userId="52d4397b1069a9aa" providerId="LiveId" clId="{BE6C0E6E-05FC-405A-9C01-DF2A8F79E2A0}" dt="2024-01-16T13:25:13.310" v="5215" actId="571"/>
          <ac:picMkLst>
            <pc:docMk/>
            <pc:sldMk cId="2184235863" sldId="257"/>
            <ac:picMk id="23" creationId="{D4286739-B7F1-5597-E8C4-2697E9A7D2BF}"/>
          </ac:picMkLst>
        </pc:picChg>
        <pc:picChg chg="add mod">
          <ac:chgData name="Patrick Spohr" userId="52d4397b1069a9aa" providerId="LiveId" clId="{BE6C0E6E-05FC-405A-9C01-DF2A8F79E2A0}" dt="2024-01-16T13:25:16.098" v="5217" actId="571"/>
          <ac:picMkLst>
            <pc:docMk/>
            <pc:sldMk cId="2184235863" sldId="257"/>
            <ac:picMk id="25" creationId="{222336E7-5819-AEF9-5055-1EAE39A81FD6}"/>
          </ac:picMkLst>
        </pc:picChg>
        <pc:picChg chg="add mod">
          <ac:chgData name="Patrick Spohr" userId="52d4397b1069a9aa" providerId="LiveId" clId="{BE6C0E6E-05FC-405A-9C01-DF2A8F79E2A0}" dt="2024-01-21T16:52:44.034" v="9333" actId="571"/>
          <ac:picMkLst>
            <pc:docMk/>
            <pc:sldMk cId="2184235863" sldId="257"/>
            <ac:picMk id="26" creationId="{854FAF18-AEBE-2DAC-6162-931D4DBCA680}"/>
          </ac:picMkLst>
        </pc:picChg>
        <pc:picChg chg="add mod">
          <ac:chgData name="Patrick Spohr" userId="52d4397b1069a9aa" providerId="LiveId" clId="{BE6C0E6E-05FC-405A-9C01-DF2A8F79E2A0}" dt="2024-01-16T13:25:21.710" v="5220" actId="571"/>
          <ac:picMkLst>
            <pc:docMk/>
            <pc:sldMk cId="2184235863" sldId="257"/>
            <ac:picMk id="29" creationId="{0E01833C-B6C2-AFD2-A70A-AFFE58AF93BB}"/>
          </ac:picMkLst>
        </pc:picChg>
        <pc:picChg chg="add mod">
          <ac:chgData name="Patrick Spohr" userId="52d4397b1069a9aa" providerId="LiveId" clId="{BE6C0E6E-05FC-405A-9C01-DF2A8F79E2A0}" dt="2024-01-21T16:52:44.034" v="9333" actId="571"/>
          <ac:picMkLst>
            <pc:docMk/>
            <pc:sldMk cId="2184235863" sldId="257"/>
            <ac:picMk id="30" creationId="{AA168D84-B0FB-67AB-6DBB-188B584F0A4F}"/>
          </ac:picMkLst>
        </pc:picChg>
        <pc:picChg chg="add mod">
          <ac:chgData name="Patrick Spohr" userId="52d4397b1069a9aa" providerId="LiveId" clId="{BE6C0E6E-05FC-405A-9C01-DF2A8F79E2A0}" dt="2024-01-21T16:52:44.034" v="9333" actId="571"/>
          <ac:picMkLst>
            <pc:docMk/>
            <pc:sldMk cId="2184235863" sldId="257"/>
            <ac:picMk id="31" creationId="{841BC48D-4851-1C96-439A-B1A476775704}"/>
          </ac:picMkLst>
        </pc:picChg>
        <pc:picChg chg="add mod">
          <ac:chgData name="Patrick Spohr" userId="52d4397b1069a9aa" providerId="LiveId" clId="{BE6C0E6E-05FC-405A-9C01-DF2A8F79E2A0}" dt="2024-01-21T16:52:44.034" v="9333" actId="571"/>
          <ac:picMkLst>
            <pc:docMk/>
            <pc:sldMk cId="2184235863" sldId="257"/>
            <ac:picMk id="32" creationId="{617A19B7-D002-C7F5-9D54-23278575AA53}"/>
          </ac:picMkLst>
        </pc:picChg>
        <pc:picChg chg="add mod">
          <ac:chgData name="Patrick Spohr" userId="52d4397b1069a9aa" providerId="LiveId" clId="{BE6C0E6E-05FC-405A-9C01-DF2A8F79E2A0}" dt="2024-01-21T16:52:44.034" v="9333" actId="571"/>
          <ac:picMkLst>
            <pc:docMk/>
            <pc:sldMk cId="2184235863" sldId="257"/>
            <ac:picMk id="33" creationId="{2C30C64D-65D0-010F-D71E-C89C18DC5B50}"/>
          </ac:picMkLst>
        </pc:picChg>
        <pc:picChg chg="add mod">
          <ac:chgData name="Patrick Spohr" userId="52d4397b1069a9aa" providerId="LiveId" clId="{BE6C0E6E-05FC-405A-9C01-DF2A8F79E2A0}" dt="2024-01-21T16:52:44.034" v="9333" actId="571"/>
          <ac:picMkLst>
            <pc:docMk/>
            <pc:sldMk cId="2184235863" sldId="257"/>
            <ac:picMk id="34" creationId="{7CACA8D7-C9CB-73FD-7B37-BE38F5F8712B}"/>
          </ac:picMkLst>
        </pc:picChg>
      </pc:sldChg>
      <pc:sldChg chg="addSp modSp mod">
        <pc:chgData name="Patrick Spohr" userId="52d4397b1069a9aa" providerId="LiveId" clId="{BE6C0E6E-05FC-405A-9C01-DF2A8F79E2A0}" dt="2024-01-16T13:20:28.155" v="5130"/>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picChg chg="add mod">
          <ac:chgData name="Patrick Spohr" userId="52d4397b1069a9aa" providerId="LiveId" clId="{BE6C0E6E-05FC-405A-9C01-DF2A8F79E2A0}" dt="2024-01-16T13:20:28.155" v="5130"/>
          <ac:picMkLst>
            <pc:docMk/>
            <pc:sldMk cId="3109501799" sldId="258"/>
            <ac:picMk id="9" creationId="{3F5C7CD1-4BD8-85C7-D653-03C451511356}"/>
          </ac:picMkLst>
        </pc:pic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addSp modSp">
        <pc:chgData name="Patrick Spohr" userId="52d4397b1069a9aa" providerId="LiveId" clId="{BE6C0E6E-05FC-405A-9C01-DF2A8F79E2A0}" dt="2024-01-16T13:20:39.401" v="5137"/>
        <pc:sldMkLst>
          <pc:docMk/>
          <pc:sldMk cId="2961106047" sldId="259"/>
        </pc:sldMkLst>
        <pc:picChg chg="add mod">
          <ac:chgData name="Patrick Spohr" userId="52d4397b1069a9aa" providerId="LiveId" clId="{BE6C0E6E-05FC-405A-9C01-DF2A8F79E2A0}" dt="2024-01-16T13:20:39.401" v="5137"/>
          <ac:picMkLst>
            <pc:docMk/>
            <pc:sldMk cId="2961106047" sldId="259"/>
            <ac:picMk id="7" creationId="{ED017365-650D-5746-4F10-6BF7EEFF6175}"/>
          </ac:picMkLst>
        </pc:picChg>
      </pc:sldChg>
      <pc:sldChg chg="addSp delSp modSp mod">
        <pc:chgData name="Patrick Spohr" userId="52d4397b1069a9aa" providerId="LiveId" clId="{BE6C0E6E-05FC-405A-9C01-DF2A8F79E2A0}" dt="2024-01-22T17:25:33.288" v="13292" actId="20577"/>
        <pc:sldMkLst>
          <pc:docMk/>
          <pc:sldMk cId="1968899" sldId="260"/>
        </pc:sldMkLst>
        <pc:spChg chg="del">
          <ac:chgData name="Patrick Spohr" userId="52d4397b1069a9aa" providerId="LiveId" clId="{BE6C0E6E-05FC-405A-9C01-DF2A8F79E2A0}" dt="2024-01-22T17:12:12.235" v="13191" actId="478"/>
          <ac:spMkLst>
            <pc:docMk/>
            <pc:sldMk cId="1968899" sldId="260"/>
            <ac:spMk id="5" creationId="{A186969B-AD6F-30AD-BA1A-2DAAE9AD2CCC}"/>
          </ac:spMkLst>
        </pc:spChg>
        <pc:spChg chg="add mod">
          <ac:chgData name="Patrick Spohr" userId="52d4397b1069a9aa" providerId="LiveId" clId="{BE6C0E6E-05FC-405A-9C01-DF2A8F79E2A0}" dt="2024-01-22T17:12:02.326" v="13189" actId="14100"/>
          <ac:spMkLst>
            <pc:docMk/>
            <pc:sldMk cId="1968899" sldId="260"/>
            <ac:spMk id="8" creationId="{2DDA2F12-CD77-B688-E842-05D8798488E6}"/>
          </ac:spMkLst>
        </pc:spChg>
        <pc:spChg chg="add del mod">
          <ac:chgData name="Patrick Spohr" userId="52d4397b1069a9aa" providerId="LiveId" clId="{BE6C0E6E-05FC-405A-9C01-DF2A8F79E2A0}" dt="2024-01-22T17:25:25.691" v="13291" actId="478"/>
          <ac:spMkLst>
            <pc:docMk/>
            <pc:sldMk cId="1968899" sldId="260"/>
            <ac:spMk id="9" creationId="{984BD1CD-D44D-D5C5-76BC-B5A92E9662A3}"/>
          </ac:spMkLst>
        </pc:spChg>
        <pc:spChg chg="add del mod">
          <ac:chgData name="Patrick Spohr" userId="52d4397b1069a9aa" providerId="LiveId" clId="{BE6C0E6E-05FC-405A-9C01-DF2A8F79E2A0}" dt="2024-01-22T17:25:24.413" v="13290" actId="478"/>
          <ac:spMkLst>
            <pc:docMk/>
            <pc:sldMk cId="1968899" sldId="260"/>
            <ac:spMk id="10" creationId="{9BA97247-DDF1-974A-2409-54C954C42037}"/>
          </ac:spMkLst>
        </pc:spChg>
        <pc:spChg chg="del">
          <ac:chgData name="Patrick Spohr" userId="52d4397b1069a9aa" providerId="LiveId" clId="{BE6C0E6E-05FC-405A-9C01-DF2A8F79E2A0}" dt="2024-01-22T17:25:17.011" v="13287" actId="478"/>
          <ac:spMkLst>
            <pc:docMk/>
            <pc:sldMk cId="1968899" sldId="260"/>
            <ac:spMk id="14" creationId="{04DC7F25-7759-D256-6653-BB3D34D0A3CF}"/>
          </ac:spMkLst>
        </pc:spChg>
        <pc:spChg chg="mod">
          <ac:chgData name="Patrick Spohr" userId="52d4397b1069a9aa" providerId="LiveId" clId="{BE6C0E6E-05FC-405A-9C01-DF2A8F79E2A0}" dt="2024-01-22T17:25:33.288" v="13292" actId="20577"/>
          <ac:spMkLst>
            <pc:docMk/>
            <pc:sldMk cId="1968899" sldId="260"/>
            <ac:spMk id="15" creationId="{7D430BF3-C03B-D909-EC5D-5CF879D7ACF2}"/>
          </ac:spMkLst>
        </pc:spChg>
        <pc:spChg chg="mod">
          <ac:chgData name="Patrick Spohr" userId="52d4397b1069a9aa" providerId="LiveId" clId="{BE6C0E6E-05FC-405A-9C01-DF2A8F79E2A0}" dt="2024-01-22T17:12:13.637" v="13192" actId="20577"/>
          <ac:spMkLst>
            <pc:docMk/>
            <pc:sldMk cId="1968899" sldId="260"/>
            <ac:spMk id="99" creationId="{3A32E54C-621B-48BA-A803-164046E2AE65}"/>
          </ac:spMkLst>
        </pc:spChg>
        <pc:picChg chg="add mod">
          <ac:chgData name="Patrick Spohr" userId="52d4397b1069a9aa" providerId="LiveId" clId="{BE6C0E6E-05FC-405A-9C01-DF2A8F79E2A0}" dt="2024-01-16T13:20:47.046" v="5140"/>
          <ac:picMkLst>
            <pc:docMk/>
            <pc:sldMk cId="1968899" sldId="260"/>
            <ac:picMk id="7" creationId="{166EAD43-A658-D814-F713-244B044CD5FF}"/>
          </ac:picMkLst>
        </pc:picChg>
      </pc:sldChg>
      <pc:sldChg chg="addSp modSp mod">
        <pc:chgData name="Patrick Spohr" userId="52d4397b1069a9aa" providerId="LiveId" clId="{BE6C0E6E-05FC-405A-9C01-DF2A8F79E2A0}" dt="2024-01-22T14:09:56.493" v="9601" actId="20577"/>
        <pc:sldMkLst>
          <pc:docMk/>
          <pc:sldMk cId="2011919857" sldId="261"/>
        </pc:sldMkLst>
        <pc:spChg chg="mod">
          <ac:chgData name="Patrick Spohr" userId="52d4397b1069a9aa" providerId="LiveId" clId="{BE6C0E6E-05FC-405A-9C01-DF2A8F79E2A0}" dt="2024-01-22T14:09:56.493" v="9601" actId="20577"/>
          <ac:spMkLst>
            <pc:docMk/>
            <pc:sldMk cId="2011919857" sldId="261"/>
            <ac:spMk id="2" creationId="{6207F03C-913C-D8AC-B67C-CE7E2B61D68B}"/>
          </ac:spMkLst>
        </pc:spChg>
        <pc:spChg chg="mod">
          <ac:chgData name="Patrick Spohr" userId="52d4397b1069a9aa" providerId="LiveId" clId="{BE6C0E6E-05FC-405A-9C01-DF2A8F79E2A0}" dt="2024-01-16T12:48:18.734" v="4650" actId="20577"/>
          <ac:spMkLst>
            <pc:docMk/>
            <pc:sldMk cId="2011919857" sldId="261"/>
            <ac:spMk id="14" creationId="{ED67076F-87CD-A4C2-E333-600E5CB91F47}"/>
          </ac:spMkLst>
        </pc:spChg>
        <pc:picChg chg="add mod">
          <ac:chgData name="Patrick Spohr" userId="52d4397b1069a9aa" providerId="LiveId" clId="{BE6C0E6E-05FC-405A-9C01-DF2A8F79E2A0}" dt="2024-01-16T13:24:20.387" v="5206"/>
          <ac:picMkLst>
            <pc:docMk/>
            <pc:sldMk cId="2011919857" sldId="261"/>
            <ac:picMk id="6" creationId="{C1FC4710-F1F1-C11F-2F60-17513A4270CD}"/>
          </ac:picMkLst>
        </pc:picChg>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modSp mod">
        <pc:chgData name="Patrick Spohr" userId="52d4397b1069a9aa" providerId="LiveId" clId="{BE6C0E6E-05FC-405A-9C01-DF2A8F79E2A0}" dt="2024-01-16T13:18:38.689" v="5106"/>
        <pc:sldMkLst>
          <pc:docMk/>
          <pc:sldMk cId="3716496139" sldId="262"/>
        </pc:sldMkLst>
        <pc:picChg chg="add mod">
          <ac:chgData name="Patrick Spohr" userId="52d4397b1069a9aa" providerId="LiveId" clId="{BE6C0E6E-05FC-405A-9C01-DF2A8F79E2A0}" dt="2024-01-16T13:18:38.689" v="5106"/>
          <ac:picMkLst>
            <pc:docMk/>
            <pc:sldMk cId="3716496139" sldId="262"/>
            <ac:picMk id="3" creationId="{BF0CC961-EFC1-F281-2B66-EB343774018D}"/>
          </ac:picMkLst>
        </pc:picChg>
      </pc:sldChg>
      <pc:sldChg chg="addSp modSp">
        <pc:chgData name="Patrick Spohr" userId="52d4397b1069a9aa" providerId="LiveId" clId="{BE6C0E6E-05FC-405A-9C01-DF2A8F79E2A0}" dt="2024-01-16T13:21:50.467" v="5192"/>
        <pc:sldMkLst>
          <pc:docMk/>
          <pc:sldMk cId="2806944598" sldId="275"/>
        </pc:sldMkLst>
        <pc:picChg chg="add mod">
          <ac:chgData name="Patrick Spohr" userId="52d4397b1069a9aa" providerId="LiveId" clId="{BE6C0E6E-05FC-405A-9C01-DF2A8F79E2A0}" dt="2024-01-16T13:21:50.467" v="5192"/>
          <ac:picMkLst>
            <pc:docMk/>
            <pc:sldMk cId="2806944598" sldId="275"/>
            <ac:picMk id="5" creationId="{97F6B960-277F-1369-2FE6-0320B4150D44}"/>
          </ac:picMkLst>
        </pc:picChg>
      </pc:sldChg>
      <pc:sldChg chg="addSp modSp">
        <pc:chgData name="Patrick Spohr" userId="52d4397b1069a9aa" providerId="LiveId" clId="{BE6C0E6E-05FC-405A-9C01-DF2A8F79E2A0}" dt="2024-01-16T13:20:36.871" v="5135"/>
        <pc:sldMkLst>
          <pc:docMk/>
          <pc:sldMk cId="3789724830" sldId="278"/>
        </pc:sldMkLst>
        <pc:picChg chg="add mod">
          <ac:chgData name="Patrick Spohr" userId="52d4397b1069a9aa" providerId="LiveId" clId="{BE6C0E6E-05FC-405A-9C01-DF2A8F79E2A0}" dt="2024-01-16T13:20:36.871" v="5135"/>
          <ac:picMkLst>
            <pc:docMk/>
            <pc:sldMk cId="3789724830" sldId="278"/>
            <ac:picMk id="6" creationId="{CB944F9E-8F14-B64C-9F02-BCDC2530DCA5}"/>
          </ac:picMkLst>
        </pc:picChg>
      </pc:sldChg>
      <pc:sldChg chg="addSp modSp mod">
        <pc:chgData name="Patrick Spohr" userId="52d4397b1069a9aa" providerId="LiveId" clId="{BE6C0E6E-05FC-405A-9C01-DF2A8F79E2A0}" dt="2024-01-16T13:19:27.438" v="5116" actId="1076"/>
        <pc:sldMkLst>
          <pc:docMk/>
          <pc:sldMk cId="3747858620" sldId="279"/>
        </pc:sldMkLst>
        <pc:picChg chg="add mod">
          <ac:chgData name="Patrick Spohr" userId="52d4397b1069a9aa" providerId="LiveId" clId="{BE6C0E6E-05FC-405A-9C01-DF2A8F79E2A0}" dt="2024-01-16T13:19:27.438" v="5116" actId="1076"/>
          <ac:picMkLst>
            <pc:docMk/>
            <pc:sldMk cId="3747858620" sldId="279"/>
            <ac:picMk id="2" creationId="{1F4FB544-5388-06E3-1EF1-9C55FBD65399}"/>
          </ac:picMkLst>
        </pc:picChg>
      </pc:sldChg>
      <pc:sldChg chg="addSp modSp mod">
        <pc:chgData name="Patrick Spohr" userId="52d4397b1069a9aa" providerId="LiveId" clId="{BE6C0E6E-05FC-405A-9C01-DF2A8F79E2A0}" dt="2024-01-16T13:19:23.832" v="5115" actId="1076"/>
        <pc:sldMkLst>
          <pc:docMk/>
          <pc:sldMk cId="2604455079" sldId="280"/>
        </pc:sldMkLst>
        <pc:picChg chg="add mod">
          <ac:chgData name="Patrick Spohr" userId="52d4397b1069a9aa" providerId="LiveId" clId="{BE6C0E6E-05FC-405A-9C01-DF2A8F79E2A0}" dt="2024-01-16T13:19:23.832" v="5115" actId="1076"/>
          <ac:picMkLst>
            <pc:docMk/>
            <pc:sldMk cId="2604455079" sldId="280"/>
            <ac:picMk id="2" creationId="{38CBB61C-0C9E-6BE3-B820-955732D93306}"/>
          </ac:picMkLst>
        </pc:picChg>
      </pc:sldChg>
      <pc:sldChg chg="addSp modSp mod">
        <pc:chgData name="Patrick Spohr" userId="52d4397b1069a9aa" providerId="LiveId" clId="{BE6C0E6E-05FC-405A-9C01-DF2A8F79E2A0}" dt="2024-01-16T13:19:19.762" v="5114" actId="1076"/>
        <pc:sldMkLst>
          <pc:docMk/>
          <pc:sldMk cId="4166021307" sldId="281"/>
        </pc:sldMkLst>
        <pc:picChg chg="add mod">
          <ac:chgData name="Patrick Spohr" userId="52d4397b1069a9aa" providerId="LiveId" clId="{BE6C0E6E-05FC-405A-9C01-DF2A8F79E2A0}" dt="2024-01-16T13:19:19.762" v="5114" actId="1076"/>
          <ac:picMkLst>
            <pc:docMk/>
            <pc:sldMk cId="4166021307" sldId="281"/>
            <ac:picMk id="2" creationId="{682312B1-A522-695F-70D7-FD3606A5DFF3}"/>
          </ac:picMkLst>
        </pc:picChg>
      </pc:sldChg>
      <pc:sldChg chg="addSp delSp modSp mod">
        <pc:chgData name="Patrick Spohr" userId="52d4397b1069a9aa" providerId="LiveId" clId="{BE6C0E6E-05FC-405A-9C01-DF2A8F79E2A0}" dt="2024-01-16T13:21:06.370" v="515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6T13:21:06.370" v="5157"/>
          <ac:picMkLst>
            <pc:docMk/>
            <pc:sldMk cId="644497637" sldId="283"/>
            <ac:picMk id="4" creationId="{D0A9DE50-760B-30A0-FDDD-A505026FBFA8}"/>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delSp modSp mod">
        <pc:chgData name="Patrick Spohr" userId="52d4397b1069a9aa" providerId="LiveId" clId="{BE6C0E6E-05FC-405A-9C01-DF2A8F79E2A0}" dt="2024-01-20T17:19:27.950" v="8688" actId="478"/>
        <pc:sldMkLst>
          <pc:docMk/>
          <pc:sldMk cId="1702142461" sldId="284"/>
        </pc:sldMkLst>
        <pc:spChg chg="add del mod">
          <ac:chgData name="Patrick Spohr" userId="52d4397b1069a9aa" providerId="LiveId" clId="{BE6C0E6E-05FC-405A-9C01-DF2A8F79E2A0}" dt="2024-01-20T17:19:27.950" v="8688" actId="478"/>
          <ac:spMkLst>
            <pc:docMk/>
            <pc:sldMk cId="1702142461" sldId="284"/>
            <ac:spMk id="6" creationId="{5B3C1C44-928C-19E1-E7E8-15543C7981D9}"/>
          </ac:spMkLst>
        </pc:spChg>
        <pc:picChg chg="add mod">
          <ac:chgData name="Patrick Spohr" userId="52d4397b1069a9aa" providerId="LiveId" clId="{BE6C0E6E-05FC-405A-9C01-DF2A8F79E2A0}" dt="2024-01-16T13:20:12.063" v="5120" actId="1076"/>
          <ac:picMkLst>
            <pc:docMk/>
            <pc:sldMk cId="1702142461" sldId="284"/>
            <ac:picMk id="7" creationId="{BC44A10F-E2E0-DA36-E927-CF4256A242D5}"/>
          </ac:picMkLst>
        </pc:picChg>
      </pc:sldChg>
      <pc:sldChg chg="addSp modSp mod">
        <pc:chgData name="Patrick Spohr" userId="52d4397b1069a9aa" providerId="LiveId" clId="{BE6C0E6E-05FC-405A-9C01-DF2A8F79E2A0}" dt="2024-01-22T17:24:49.105" v="13284" actId="1076"/>
        <pc:sldMkLst>
          <pc:docMk/>
          <pc:sldMk cId="70525536" sldId="285"/>
        </pc:sldMkLst>
        <pc:spChg chg="mod">
          <ac:chgData name="Patrick Spohr" userId="52d4397b1069a9aa" providerId="LiveId" clId="{BE6C0E6E-05FC-405A-9C01-DF2A8F79E2A0}" dt="2024-01-22T17:24:49.105" v="13284" actId="1076"/>
          <ac:spMkLst>
            <pc:docMk/>
            <pc:sldMk cId="70525536" sldId="285"/>
            <ac:spMk id="10" creationId="{02D3CCD4-6FF7-A59C-37CF-BEF79104BB46}"/>
          </ac:spMkLst>
        </pc:spChg>
        <pc:picChg chg="add mod">
          <ac:chgData name="Patrick Spohr" userId="52d4397b1069a9aa" providerId="LiveId" clId="{BE6C0E6E-05FC-405A-9C01-DF2A8F79E2A0}" dt="2024-01-16T13:20:24.595" v="5128" actId="1035"/>
          <ac:picMkLst>
            <pc:docMk/>
            <pc:sldMk cId="70525536" sldId="285"/>
            <ac:picMk id="6" creationId="{5F3353FC-7C18-F43A-0556-429F9319D683}"/>
          </ac:picMkLst>
        </pc:picChg>
        <pc:picChg chg="mod">
          <ac:chgData name="Patrick Spohr" userId="52d4397b1069a9aa" providerId="LiveId" clId="{BE6C0E6E-05FC-405A-9C01-DF2A8F79E2A0}" dt="2024-01-22T17:19:55.829" v="13253" actId="1076"/>
          <ac:picMkLst>
            <pc:docMk/>
            <pc:sldMk cId="70525536" sldId="285"/>
            <ac:picMk id="9" creationId="{1BB0C44F-1E59-BABC-F7C8-DA440C0864E4}"/>
          </ac:picMkLst>
        </pc:picChg>
      </pc:sldChg>
      <pc:sldChg chg="addSp modSp mod">
        <pc:chgData name="Patrick Spohr" userId="52d4397b1069a9aa" providerId="LiveId" clId="{BE6C0E6E-05FC-405A-9C01-DF2A8F79E2A0}" dt="2024-01-22T17:17:59.152" v="13243" actId="1076"/>
        <pc:sldMkLst>
          <pc:docMk/>
          <pc:sldMk cId="837233263" sldId="286"/>
        </pc:sldMkLst>
        <pc:spChg chg="mod">
          <ac:chgData name="Patrick Spohr" userId="52d4397b1069a9aa" providerId="LiveId" clId="{BE6C0E6E-05FC-405A-9C01-DF2A8F79E2A0}" dt="2024-01-22T17:17:59.152" v="13243" actId="1076"/>
          <ac:spMkLst>
            <pc:docMk/>
            <pc:sldMk cId="837233263" sldId="286"/>
            <ac:spMk id="20" creationId="{4BD0A7C1-760D-E9DD-DD1D-F56EF2E0745F}"/>
          </ac:spMkLst>
        </pc:spChg>
        <pc:grpChg chg="mod">
          <ac:chgData name="Patrick Spohr" userId="52d4397b1069a9aa" providerId="LiveId" clId="{BE6C0E6E-05FC-405A-9C01-DF2A8F79E2A0}" dt="2024-01-16T13:23:35.236" v="5196" actId="1076"/>
          <ac:grpSpMkLst>
            <pc:docMk/>
            <pc:sldMk cId="837233263" sldId="286"/>
            <ac:grpSpMk id="22" creationId="{0457F68C-2D5D-4F98-C308-9ECC3315F602}"/>
          </ac:grpSpMkLst>
        </pc:grpChg>
        <pc:grpChg chg="mod">
          <ac:chgData name="Patrick Spohr" userId="52d4397b1069a9aa" providerId="LiveId" clId="{BE6C0E6E-05FC-405A-9C01-DF2A8F79E2A0}" dt="2024-01-16T13:23:35.236" v="5196" actId="1076"/>
          <ac:grpSpMkLst>
            <pc:docMk/>
            <pc:sldMk cId="837233263" sldId="286"/>
            <ac:grpSpMk id="24" creationId="{D2DBA520-FE6F-4AD2-0C09-B657088EAC7C}"/>
          </ac:grpSpMkLst>
        </pc:grpChg>
        <pc:picChg chg="add mod">
          <ac:chgData name="Patrick Spohr" userId="52d4397b1069a9aa" providerId="LiveId" clId="{BE6C0E6E-05FC-405A-9C01-DF2A8F79E2A0}" dt="2024-01-16T13:20:26.428" v="5129"/>
          <ac:picMkLst>
            <pc:docMk/>
            <pc:sldMk cId="837233263" sldId="286"/>
            <ac:picMk id="11" creationId="{BB190EE6-39A1-8C3B-D987-8726A082E4DD}"/>
          </ac:picMkLst>
        </pc:picChg>
        <pc:picChg chg="mod">
          <ac:chgData name="Patrick Spohr" userId="52d4397b1069a9aa" providerId="LiveId" clId="{BE6C0E6E-05FC-405A-9C01-DF2A8F79E2A0}" dt="2024-01-16T13:23:39.643" v="5197" actId="1076"/>
          <ac:picMkLst>
            <pc:docMk/>
            <pc:sldMk cId="837233263" sldId="286"/>
            <ac:picMk id="12" creationId="{F022924A-31CF-9739-BC23-E722A445AC06}"/>
          </ac:picMkLst>
        </pc:picChg>
      </pc:sldChg>
      <pc:sldChg chg="addSp modSp mod">
        <pc:chgData name="Patrick Spohr" userId="52d4397b1069a9aa" providerId="LiveId" clId="{BE6C0E6E-05FC-405A-9C01-DF2A8F79E2A0}" dt="2024-01-22T17:25:54.556" v="13295" actId="1076"/>
        <pc:sldMkLst>
          <pc:docMk/>
          <pc:sldMk cId="1471070670" sldId="287"/>
        </pc:sldMkLst>
        <pc:spChg chg="mod">
          <ac:chgData name="Patrick Spohr" userId="52d4397b1069a9aa" providerId="LiveId" clId="{BE6C0E6E-05FC-405A-9C01-DF2A8F79E2A0}" dt="2024-01-22T17:14:27.288" v="13195"/>
          <ac:spMkLst>
            <pc:docMk/>
            <pc:sldMk cId="1471070670" sldId="287"/>
            <ac:spMk id="8" creationId="{406678A6-43FF-AE7B-A12C-9EB7FC9F5218}"/>
          </ac:spMkLst>
        </pc:spChg>
        <pc:spChg chg="add mod">
          <ac:chgData name="Patrick Spohr" userId="52d4397b1069a9aa" providerId="LiveId" clId="{BE6C0E6E-05FC-405A-9C01-DF2A8F79E2A0}" dt="2024-01-22T17:25:54.556" v="13295" actId="1076"/>
          <ac:spMkLst>
            <pc:docMk/>
            <pc:sldMk cId="1471070670" sldId="287"/>
            <ac:spMk id="9" creationId="{AE27F2A8-177A-AEBB-0F10-56C702FD60BA}"/>
          </ac:spMkLst>
        </pc:spChg>
        <pc:spChg chg="mod">
          <ac:chgData name="Patrick Spohr" userId="52d4397b1069a9aa" providerId="LiveId" clId="{BE6C0E6E-05FC-405A-9C01-DF2A8F79E2A0}" dt="2024-01-21T16:49:31.116" v="9252" actId="1076"/>
          <ac:spMkLst>
            <pc:docMk/>
            <pc:sldMk cId="1471070670" sldId="287"/>
            <ac:spMk id="10" creationId="{57AF382E-7ED2-380A-E149-3F3C08DB63DD}"/>
          </ac:spMkLst>
        </pc:spChg>
        <pc:picChg chg="add mod">
          <ac:chgData name="Patrick Spohr" userId="52d4397b1069a9aa" providerId="LiveId" clId="{BE6C0E6E-05FC-405A-9C01-DF2A8F79E2A0}" dt="2024-01-16T13:23:22.717" v="5194"/>
          <ac:picMkLst>
            <pc:docMk/>
            <pc:sldMk cId="1471070670" sldId="287"/>
            <ac:picMk id="6" creationId="{0882D555-A7B4-E039-752F-C70269511613}"/>
          </ac:picMkLst>
        </pc:picChg>
      </pc:sldChg>
      <pc:sldChg chg="addSp delSp modSp mod ord">
        <pc:chgData name="Patrick Spohr" userId="52d4397b1069a9aa" providerId="LiveId" clId="{BE6C0E6E-05FC-405A-9C01-DF2A8F79E2A0}" dt="2024-01-16T13:21:04.395" v="5155"/>
        <pc:sldMkLst>
          <pc:docMk/>
          <pc:sldMk cId="540442325" sldId="289"/>
        </pc:sldMkLst>
        <pc:spChg chg="mod">
          <ac:chgData name="Patrick Spohr" userId="52d4397b1069a9aa" providerId="LiveId" clId="{BE6C0E6E-05FC-405A-9C01-DF2A8F79E2A0}" dt="2024-01-16T12:55:32.178" v="4820" actId="1076"/>
          <ac:spMkLst>
            <pc:docMk/>
            <pc:sldMk cId="540442325" sldId="289"/>
            <ac:spMk id="2" creationId="{90CCC53C-C084-F3D3-2CE4-C40766CD6F10}"/>
          </ac:spMkLst>
        </pc:spChg>
        <pc:spChg chg="add mod">
          <ac:chgData name="Patrick Spohr" userId="52d4397b1069a9aa" providerId="LiveId" clId="{BE6C0E6E-05FC-405A-9C01-DF2A8F79E2A0}" dt="2024-01-16T12:56:56.968" v="4886" actId="20577"/>
          <ac:spMkLst>
            <pc:docMk/>
            <pc:sldMk cId="540442325" sldId="289"/>
            <ac:spMk id="6" creationId="{F8E1DE24-E596-85A8-8AD7-89CE43DEAE06}"/>
          </ac:spMkLst>
        </pc:spChg>
        <pc:spChg chg="add mod">
          <ac:chgData name="Patrick Spohr" userId="52d4397b1069a9aa" providerId="LiveId" clId="{BE6C0E6E-05FC-405A-9C01-DF2A8F79E2A0}" dt="2024-01-16T12:56:24.679" v="4868" actId="20577"/>
          <ac:spMkLst>
            <pc:docMk/>
            <pc:sldMk cId="540442325" sldId="289"/>
            <ac:spMk id="7" creationId="{02A9648B-81AA-2951-1B7A-0513AB3A75BA}"/>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6T12:56:34.202" v="4877" actId="20577"/>
          <ac:spMkLst>
            <pc:docMk/>
            <pc:sldMk cId="540442325" sldId="289"/>
            <ac:spMk id="9" creationId="{65A89C4C-6353-4C76-0E0A-E180AA24CB6D}"/>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6T12:55:44.208" v="4823" actId="1076"/>
          <ac:picMkLst>
            <pc:docMk/>
            <pc:sldMk cId="540442325" sldId="289"/>
            <ac:picMk id="10" creationId="{6AF5277B-0EA5-0849-2BAE-8339D6C09EB3}"/>
          </ac:picMkLst>
        </pc:picChg>
        <pc:picChg chg="add mod">
          <ac:chgData name="Patrick Spohr" userId="52d4397b1069a9aa" providerId="LiveId" clId="{BE6C0E6E-05FC-405A-9C01-DF2A8F79E2A0}" dt="2024-01-16T13:21:04.395" v="5155"/>
          <ac:picMkLst>
            <pc:docMk/>
            <pc:sldMk cId="540442325" sldId="289"/>
            <ac:picMk id="11" creationId="{9A81E66A-8349-8F1F-24CC-1E9CB6CD29DC}"/>
          </ac:picMkLst>
        </pc:picChg>
        <pc:picChg chg="mod">
          <ac:chgData name="Patrick Spohr" userId="52d4397b1069a9aa" providerId="LiveId" clId="{BE6C0E6E-05FC-405A-9C01-DF2A8F79E2A0}" dt="2024-01-16T12:55:44.208" v="4823" actId="1076"/>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22T14:04:43.597" v="9597" actId="1076"/>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22T14:04:43.597" v="9597"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add mod">
          <ac:chgData name="Patrick Spohr" userId="52d4397b1069a9aa" providerId="LiveId" clId="{BE6C0E6E-05FC-405A-9C01-DF2A8F79E2A0}" dt="2024-01-16T13:21:53.156" v="5193"/>
          <ac:picMkLst>
            <pc:docMk/>
            <pc:sldMk cId="1658424718" sldId="291"/>
            <ac:picMk id="2" creationId="{CC8003F3-083D-B18D-BE6B-39AD27D37DD7}"/>
          </ac:picMkLst>
        </pc:pic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6T13:21:46.769" v="5189"/>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picChg chg="add mod">
          <ac:chgData name="Patrick Spohr" userId="52d4397b1069a9aa" providerId="LiveId" clId="{BE6C0E6E-05FC-405A-9C01-DF2A8F79E2A0}" dt="2024-01-16T13:21:46.769" v="5189"/>
          <ac:picMkLst>
            <pc:docMk/>
            <pc:sldMk cId="1666021827" sldId="292"/>
            <ac:picMk id="3" creationId="{787D50B2-CBCD-5118-D267-D84EB038661C}"/>
          </ac:picMkLst>
        </pc:picChg>
      </pc:sldChg>
      <pc:sldChg chg="addSp modSp">
        <pc:chgData name="Patrick Spohr" userId="52d4397b1069a9aa" providerId="LiveId" clId="{BE6C0E6E-05FC-405A-9C01-DF2A8F79E2A0}" dt="2024-01-16T13:20:50.350" v="5143"/>
        <pc:sldMkLst>
          <pc:docMk/>
          <pc:sldMk cId="1850532340" sldId="294"/>
        </pc:sldMkLst>
        <pc:picChg chg="add mod">
          <ac:chgData name="Patrick Spohr" userId="52d4397b1069a9aa" providerId="LiveId" clId="{BE6C0E6E-05FC-405A-9C01-DF2A8F79E2A0}" dt="2024-01-16T13:20:50.350" v="5143"/>
          <ac:picMkLst>
            <pc:docMk/>
            <pc:sldMk cId="1850532340" sldId="294"/>
            <ac:picMk id="16" creationId="{64E19A08-AB95-F5C3-0669-976A2D42B3E4}"/>
          </ac:picMkLst>
        </pc:picChg>
      </pc:sldChg>
      <pc:sldChg chg="modSp add mod">
        <pc:chgData name="Patrick Spohr" userId="52d4397b1069a9aa" providerId="LiveId" clId="{BE6C0E6E-05FC-405A-9C01-DF2A8F79E2A0}" dt="2024-01-20T18:13:27.946" v="8878"/>
        <pc:sldMkLst>
          <pc:docMk/>
          <pc:sldMk cId="612859562" sldId="295"/>
        </pc:sldMkLst>
        <pc:spChg chg="mod">
          <ac:chgData name="Patrick Spohr" userId="52d4397b1069a9aa" providerId="LiveId" clId="{BE6C0E6E-05FC-405A-9C01-DF2A8F79E2A0}" dt="2024-01-20T18:13:27.946" v="8878"/>
          <ac:spMkLst>
            <pc:docMk/>
            <pc:sldMk cId="612859562" sldId="295"/>
            <ac:spMk id="4" creationId="{B1D568F2-05F7-A676-9577-D10D73B27465}"/>
          </ac:spMkLst>
        </pc:spChg>
      </pc:sldChg>
      <pc:sldChg chg="addSp modSp del mod ord">
        <pc:chgData name="Patrick Spohr" userId="52d4397b1069a9aa" providerId="LiveId" clId="{BE6C0E6E-05FC-405A-9C01-DF2A8F79E2A0}" dt="2024-01-20T18:12:51.355" v="8873" actId="2696"/>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add mod">
          <ac:chgData name="Patrick Spohr" userId="52d4397b1069a9aa" providerId="LiveId" clId="{BE6C0E6E-05FC-405A-9C01-DF2A8F79E2A0}" dt="2024-01-16T13:21:11.706" v="5162"/>
          <ac:picMkLst>
            <pc:docMk/>
            <pc:sldMk cId="2189265211" sldId="295"/>
            <ac:picMk id="6" creationId="{B1B2158D-46B5-926E-4FEC-0004A5641ECC}"/>
          </ac:picMkLst>
        </pc:pic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Sp delSp modSp add mod">
        <pc:chgData name="Patrick Spohr" userId="52d4397b1069a9aa" providerId="LiveId" clId="{BE6C0E6E-05FC-405A-9C01-DF2A8F79E2A0}" dt="2024-01-22T17:42:07.716" v="13383" actId="14100"/>
        <pc:sldMkLst>
          <pc:docMk/>
          <pc:sldMk cId="1616039291" sldId="296"/>
        </pc:sldMkLst>
        <pc:spChg chg="mod">
          <ac:chgData name="Patrick Spohr" userId="52d4397b1069a9aa" providerId="LiveId" clId="{BE6C0E6E-05FC-405A-9C01-DF2A8F79E2A0}" dt="2024-01-22T17:41:25.705" v="13367" actId="1076"/>
          <ac:spMkLst>
            <pc:docMk/>
            <pc:sldMk cId="1616039291" sldId="296"/>
            <ac:spMk id="10" creationId="{E56794C6-1D45-E7F8-B1ED-E837D7BE8D07}"/>
          </ac:spMkLst>
        </pc:spChg>
        <pc:spChg chg="mod">
          <ac:chgData name="Patrick Spohr" userId="52d4397b1069a9aa" providerId="LiveId" clId="{BE6C0E6E-05FC-405A-9C01-DF2A8F79E2A0}" dt="2024-01-22T13:51:20.617" v="9555" actId="20577"/>
          <ac:spMkLst>
            <pc:docMk/>
            <pc:sldMk cId="1616039291" sldId="296"/>
            <ac:spMk id="14" creationId="{A60BD5C8-295F-EA1C-8137-BE7BEB1DCC9F}"/>
          </ac:spMkLst>
        </pc:spChg>
        <pc:spChg chg="mod">
          <ac:chgData name="Patrick Spohr" userId="52d4397b1069a9aa" providerId="LiveId" clId="{BE6C0E6E-05FC-405A-9C01-DF2A8F79E2A0}" dt="2024-01-22T13:51:15.124" v="9537" actId="14100"/>
          <ac:spMkLst>
            <pc:docMk/>
            <pc:sldMk cId="1616039291" sldId="296"/>
            <ac:spMk id="40" creationId="{38FEDDED-CB8D-43EC-BAB6-6DB72148B5E9}"/>
          </ac:spMkLst>
        </pc:spChg>
        <pc:picChg chg="del mod">
          <ac:chgData name="Patrick Spohr" userId="52d4397b1069a9aa" providerId="LiveId" clId="{BE6C0E6E-05FC-405A-9C01-DF2A8F79E2A0}" dt="2024-01-22T17:40:18.825" v="13334" actId="478"/>
          <ac:picMkLst>
            <pc:docMk/>
            <pc:sldMk cId="1616039291" sldId="296"/>
            <ac:picMk id="3" creationId="{6894ABC3-D6D7-800A-21FE-6A7FB144DE7C}"/>
          </ac:picMkLst>
        </pc:picChg>
        <pc:picChg chg="add del mod">
          <ac:chgData name="Patrick Spohr" userId="52d4397b1069a9aa" providerId="LiveId" clId="{BE6C0E6E-05FC-405A-9C01-DF2A8F79E2A0}" dt="2024-01-22T17:41:55.077" v="13376" actId="478"/>
          <ac:picMkLst>
            <pc:docMk/>
            <pc:sldMk cId="1616039291" sldId="296"/>
            <ac:picMk id="16" creationId="{D5774C8C-7C97-D7A0-645D-17FF6EDABD21}"/>
          </ac:picMkLst>
        </pc:picChg>
        <pc:picChg chg="add mod">
          <ac:chgData name="Patrick Spohr" userId="52d4397b1069a9aa" providerId="LiveId" clId="{BE6C0E6E-05FC-405A-9C01-DF2A8F79E2A0}" dt="2024-01-22T17:42:07.716" v="13383" actId="14100"/>
          <ac:picMkLst>
            <pc:docMk/>
            <pc:sldMk cId="1616039291" sldId="296"/>
            <ac:picMk id="18" creationId="{A3671486-06F2-A0E5-9A6D-2C70AB37061F}"/>
          </ac:picMkLst>
        </pc:picChg>
      </pc:sldChg>
      <pc:sldChg chg="addSp modSp del mod ord">
        <pc:chgData name="Patrick Spohr" userId="52d4397b1069a9aa" providerId="LiveId" clId="{BE6C0E6E-05FC-405A-9C01-DF2A8F79E2A0}" dt="2024-01-20T18:12:51.355" v="8873" actId="2696"/>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add mod">
          <ac:chgData name="Patrick Spohr" userId="52d4397b1069a9aa" providerId="LiveId" clId="{BE6C0E6E-05FC-405A-9C01-DF2A8F79E2A0}" dt="2024-01-16T13:21:10.735" v="5161"/>
          <ac:picMkLst>
            <pc:docMk/>
            <pc:sldMk cId="1703452806" sldId="296"/>
            <ac:picMk id="9" creationId="{6D90BA0B-0C0E-608F-1C55-669908BDC72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addSp modSp mod">
        <pc:chgData name="Patrick Spohr" userId="52d4397b1069a9aa" providerId="LiveId" clId="{BE6C0E6E-05FC-405A-9C01-DF2A8F79E2A0}" dt="2024-01-16T13:19:13.722" v="5113" actId="1076"/>
        <pc:sldMkLst>
          <pc:docMk/>
          <pc:sldMk cId="336028943" sldId="298"/>
        </pc:sldMkLst>
        <pc:picChg chg="add mod">
          <ac:chgData name="Patrick Spohr" userId="52d4397b1069a9aa" providerId="LiveId" clId="{BE6C0E6E-05FC-405A-9C01-DF2A8F79E2A0}" dt="2024-01-16T13:19:13.722" v="5113" actId="1076"/>
          <ac:picMkLst>
            <pc:docMk/>
            <pc:sldMk cId="336028943" sldId="298"/>
            <ac:picMk id="2" creationId="{84B0D178-9762-BAAA-B7A6-66BCFCFEB58F}"/>
          </ac:picMkLst>
        </pc:picChg>
      </pc:sldChg>
      <pc:sldChg chg="addSp modSp mod">
        <pc:chgData name="Patrick Spohr" userId="52d4397b1069a9aa" providerId="LiveId" clId="{BE6C0E6E-05FC-405A-9C01-DF2A8F79E2A0}" dt="2024-01-16T13:19:05.712" v="5112" actId="1076"/>
        <pc:sldMkLst>
          <pc:docMk/>
          <pc:sldMk cId="3643923911" sldId="299"/>
        </pc:sldMkLst>
        <pc:picChg chg="add mod">
          <ac:chgData name="Patrick Spohr" userId="52d4397b1069a9aa" providerId="LiveId" clId="{BE6C0E6E-05FC-405A-9C01-DF2A8F79E2A0}" dt="2024-01-16T13:19:05.712" v="5112" actId="1076"/>
          <ac:picMkLst>
            <pc:docMk/>
            <pc:sldMk cId="3643923911" sldId="299"/>
            <ac:picMk id="2" creationId="{09FA4547-C8FB-0943-420F-2714D496C6F5}"/>
          </ac:picMkLst>
        </pc:picChg>
      </pc:sldChg>
      <pc:sldChg chg="addSp modSp">
        <pc:chgData name="Patrick Spohr" userId="52d4397b1069a9aa" providerId="LiveId" clId="{BE6C0E6E-05FC-405A-9C01-DF2A8F79E2A0}" dt="2024-01-16T13:21:16.590" v="5165"/>
        <pc:sldMkLst>
          <pc:docMk/>
          <pc:sldMk cId="1362163597" sldId="300"/>
        </pc:sldMkLst>
        <pc:picChg chg="add mod">
          <ac:chgData name="Patrick Spohr" userId="52d4397b1069a9aa" providerId="LiveId" clId="{BE6C0E6E-05FC-405A-9C01-DF2A8F79E2A0}" dt="2024-01-16T13:21:16.590" v="5165"/>
          <ac:picMkLst>
            <pc:docMk/>
            <pc:sldMk cId="1362163597" sldId="300"/>
            <ac:picMk id="8" creationId="{A015D240-C797-B7E1-D17F-066C2407AA4B}"/>
          </ac:picMkLst>
        </pc:picChg>
      </pc:sldChg>
      <pc:sldChg chg="addSp modSp">
        <pc:chgData name="Patrick Spohr" userId="52d4397b1069a9aa" providerId="LiveId" clId="{BE6C0E6E-05FC-405A-9C01-DF2A8F79E2A0}" dt="2024-01-16T13:21:18.831" v="5166"/>
        <pc:sldMkLst>
          <pc:docMk/>
          <pc:sldMk cId="1385331932" sldId="301"/>
        </pc:sldMkLst>
        <pc:picChg chg="add mod">
          <ac:chgData name="Patrick Spohr" userId="52d4397b1069a9aa" providerId="LiveId" clId="{BE6C0E6E-05FC-405A-9C01-DF2A8F79E2A0}" dt="2024-01-16T13:21:18.831" v="5166"/>
          <ac:picMkLst>
            <pc:docMk/>
            <pc:sldMk cId="1385331932" sldId="301"/>
            <ac:picMk id="8" creationId="{E20DB6FA-8926-C27D-8447-CFF17C7298BD}"/>
          </ac:picMkLst>
        </pc:picChg>
      </pc:sldChg>
      <pc:sldChg chg="addSp modSp">
        <pc:chgData name="Patrick Spohr" userId="52d4397b1069a9aa" providerId="LiveId" clId="{BE6C0E6E-05FC-405A-9C01-DF2A8F79E2A0}" dt="2024-01-16T13:21:20.738" v="5168"/>
        <pc:sldMkLst>
          <pc:docMk/>
          <pc:sldMk cId="3781460697" sldId="302"/>
        </pc:sldMkLst>
        <pc:picChg chg="add mod">
          <ac:chgData name="Patrick Spohr" userId="52d4397b1069a9aa" providerId="LiveId" clId="{BE6C0E6E-05FC-405A-9C01-DF2A8F79E2A0}" dt="2024-01-16T13:21:20.738" v="5168"/>
          <ac:picMkLst>
            <pc:docMk/>
            <pc:sldMk cId="3781460697" sldId="302"/>
            <ac:picMk id="7" creationId="{74D1D45D-DA68-847B-436B-A59B95E3C49E}"/>
          </ac:picMkLst>
        </pc:picChg>
      </pc:sldChg>
      <pc:sldChg chg="addSp modSp">
        <pc:chgData name="Patrick Spohr" userId="52d4397b1069a9aa" providerId="LiveId" clId="{BE6C0E6E-05FC-405A-9C01-DF2A8F79E2A0}" dt="2024-01-16T13:21:19.799" v="5167"/>
        <pc:sldMkLst>
          <pc:docMk/>
          <pc:sldMk cId="1498873724" sldId="303"/>
        </pc:sldMkLst>
        <pc:picChg chg="add mod">
          <ac:chgData name="Patrick Spohr" userId="52d4397b1069a9aa" providerId="LiveId" clId="{BE6C0E6E-05FC-405A-9C01-DF2A8F79E2A0}" dt="2024-01-16T13:21:19.799" v="5167"/>
          <ac:picMkLst>
            <pc:docMk/>
            <pc:sldMk cId="1498873724" sldId="303"/>
            <ac:picMk id="8" creationId="{916B2036-0CE5-2F91-E977-215EB957334A}"/>
          </ac:picMkLst>
        </pc:picChg>
      </pc:sldChg>
      <pc:sldChg chg="addSp modSp mod">
        <pc:chgData name="Patrick Spohr" userId="52d4397b1069a9aa" providerId="LiveId" clId="{BE6C0E6E-05FC-405A-9C01-DF2A8F79E2A0}" dt="2024-01-16T13:20:58.249" v="5149"/>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pChg chg="mod">
          <ac:chgData name="Patrick Spohr" userId="52d4397b1069a9aa" providerId="LiveId" clId="{BE6C0E6E-05FC-405A-9C01-DF2A8F79E2A0}" dt="2024-01-16T12:48:16.381" v="4649" actId="20577"/>
          <ac:spMkLst>
            <pc:docMk/>
            <pc:sldMk cId="3092494601" sldId="304"/>
            <ac:spMk id="18" creationId="{00202A16-E6D0-2A86-4D06-CC856045E9A9}"/>
          </ac:spMkLst>
        </pc:spChg>
        <pc:picChg chg="add mod">
          <ac:chgData name="Patrick Spohr" userId="52d4397b1069a9aa" providerId="LiveId" clId="{BE6C0E6E-05FC-405A-9C01-DF2A8F79E2A0}" dt="2024-01-16T13:20:58.249" v="5149"/>
          <ac:picMkLst>
            <pc:docMk/>
            <pc:sldMk cId="3092494601" sldId="304"/>
            <ac:picMk id="2" creationId="{34441523-07C7-9C07-C301-E1B95AFF0066}"/>
          </ac:picMkLst>
        </pc:picChg>
      </pc:sldChg>
      <pc:sldChg chg="addSp modSp mod">
        <pc:chgData name="Patrick Spohr" userId="52d4397b1069a9aa" providerId="LiveId" clId="{BE6C0E6E-05FC-405A-9C01-DF2A8F79E2A0}" dt="2024-01-16T13:24:04.714" v="5204"/>
        <pc:sldMkLst>
          <pc:docMk/>
          <pc:sldMk cId="1230108051" sldId="305"/>
        </pc:sldMkLst>
        <pc:spChg chg="mod">
          <ac:chgData name="Patrick Spohr" userId="52d4397b1069a9aa" providerId="LiveId" clId="{BE6C0E6E-05FC-405A-9C01-DF2A8F79E2A0}" dt="2024-01-16T12:43:52.605" v="4619" actId="14100"/>
          <ac:spMkLst>
            <pc:docMk/>
            <pc:sldMk cId="1230108051" sldId="305"/>
            <ac:spMk id="5" creationId="{9C5AD732-3EA9-4597-E12F-2E09D38721B6}"/>
          </ac:spMkLst>
        </pc:spChg>
        <pc:spChg chg="mod">
          <ac:chgData name="Patrick Spohr" userId="52d4397b1069a9aa" providerId="LiveId" clId="{BE6C0E6E-05FC-405A-9C01-DF2A8F79E2A0}" dt="2024-01-16T12:43:41.112" v="4593" actId="20577"/>
          <ac:spMkLst>
            <pc:docMk/>
            <pc:sldMk cId="1230108051" sldId="305"/>
            <ac:spMk id="6" creationId="{00CF5942-7B1F-F03C-5ECA-A4918F4A3CDB}"/>
          </ac:spMkLst>
        </pc:spChg>
        <pc:spChg chg="mod">
          <ac:chgData name="Patrick Spohr" userId="52d4397b1069a9aa" providerId="LiveId" clId="{BE6C0E6E-05FC-405A-9C01-DF2A8F79E2A0}" dt="2024-01-16T12:44:00.645" v="4620" actId="113"/>
          <ac:spMkLst>
            <pc:docMk/>
            <pc:sldMk cId="1230108051" sldId="305"/>
            <ac:spMk id="8" creationId="{191D3C44-3CFE-0C77-28E7-E23664F19B90}"/>
          </ac:spMkLst>
        </pc:spChg>
        <pc:spChg chg="mod">
          <ac:chgData name="Patrick Spohr" userId="52d4397b1069a9aa" providerId="LiveId" clId="{BE6C0E6E-05FC-405A-9C01-DF2A8F79E2A0}" dt="2024-01-16T12:44:02.102" v="4621" actId="113"/>
          <ac:spMkLst>
            <pc:docMk/>
            <pc:sldMk cId="1230108051" sldId="305"/>
            <ac:spMk id="9" creationId="{A5B61697-C6BF-D29E-20A0-E3C9408D6E65}"/>
          </ac:spMkLst>
        </pc:spChg>
        <pc:picChg chg="add mod">
          <ac:chgData name="Patrick Spohr" userId="52d4397b1069a9aa" providerId="LiveId" clId="{BE6C0E6E-05FC-405A-9C01-DF2A8F79E2A0}" dt="2024-01-16T13:24:04.714" v="5204"/>
          <ac:picMkLst>
            <pc:docMk/>
            <pc:sldMk cId="1230108051" sldId="305"/>
            <ac:picMk id="14" creationId="{C09D9206-CB58-A206-5539-E626B5473BC6}"/>
          </ac:picMkLst>
        </pc:picChg>
      </pc:sldChg>
      <pc:sldChg chg="addSp modSp mod">
        <pc:chgData name="Patrick Spohr" userId="52d4397b1069a9aa" providerId="LiveId" clId="{BE6C0E6E-05FC-405A-9C01-DF2A8F79E2A0}" dt="2024-01-22T14:05:14.712" v="9599" actId="1076"/>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22T14:05:14.712" v="9599"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picChg chg="add mod">
          <ac:chgData name="Patrick Spohr" userId="52d4397b1069a9aa" providerId="LiveId" clId="{BE6C0E6E-05FC-405A-9C01-DF2A8F79E2A0}" dt="2024-01-16T13:21:48.299" v="5190"/>
          <ac:picMkLst>
            <pc:docMk/>
            <pc:sldMk cId="3021836403" sldId="306"/>
            <ac:picMk id="11" creationId="{A0719FCA-0F7B-0916-EE26-590DFE841A3B}"/>
          </ac:picMkLst>
        </pc:picChg>
      </pc:sldChg>
      <pc:sldChg chg="addSp modSp mod">
        <pc:chgData name="Patrick Spohr" userId="52d4397b1069a9aa" providerId="LiveId" clId="{BE6C0E6E-05FC-405A-9C01-DF2A8F79E2A0}" dt="2024-01-16T14:38:58.345" v="5729" actId="20577"/>
        <pc:sldMkLst>
          <pc:docMk/>
          <pc:sldMk cId="2608921988" sldId="307"/>
        </pc:sldMkLst>
        <pc:spChg chg="mod">
          <ac:chgData name="Patrick Spohr" userId="52d4397b1069a9aa" providerId="LiveId" clId="{BE6C0E6E-05FC-405A-9C01-DF2A8F79E2A0}" dt="2024-01-16T14:38:58.345" v="5729" actId="20577"/>
          <ac:spMkLst>
            <pc:docMk/>
            <pc:sldMk cId="2608921988" sldId="307"/>
            <ac:spMk id="19" creationId="{33CE8278-B23B-7668-5A8A-C0A6906C368A}"/>
          </ac:spMkLst>
        </pc:spChg>
        <pc:picChg chg="add mod">
          <ac:chgData name="Patrick Spohr" userId="52d4397b1069a9aa" providerId="LiveId" clId="{BE6C0E6E-05FC-405A-9C01-DF2A8F79E2A0}" dt="2024-01-16T13:21:26.523" v="5174"/>
          <ac:picMkLst>
            <pc:docMk/>
            <pc:sldMk cId="2608921988" sldId="307"/>
            <ac:picMk id="3" creationId="{469B91AC-83BE-DCA7-EFF8-9D5E5D74692C}"/>
          </ac:picMkLst>
        </pc:picChg>
      </pc:sldChg>
      <pc:sldChg chg="addSp modSp">
        <pc:chgData name="Patrick Spohr" userId="52d4397b1069a9aa" providerId="LiveId" clId="{BE6C0E6E-05FC-405A-9C01-DF2A8F79E2A0}" dt="2024-01-16T13:21:27.587" v="5175"/>
        <pc:sldMkLst>
          <pc:docMk/>
          <pc:sldMk cId="3281325453" sldId="308"/>
        </pc:sldMkLst>
        <pc:picChg chg="add mod">
          <ac:chgData name="Patrick Spohr" userId="52d4397b1069a9aa" providerId="LiveId" clId="{BE6C0E6E-05FC-405A-9C01-DF2A8F79E2A0}" dt="2024-01-16T13:21:27.587" v="5175"/>
          <ac:picMkLst>
            <pc:docMk/>
            <pc:sldMk cId="3281325453" sldId="308"/>
            <ac:picMk id="3" creationId="{D20C18CB-9FA3-74E4-C848-BAF6DE21CC7E}"/>
          </ac:picMkLst>
        </pc:picChg>
      </pc:sldChg>
      <pc:sldChg chg="addSp modSp mod">
        <pc:chgData name="Patrick Spohr" userId="52d4397b1069a9aa" providerId="LiveId" clId="{BE6C0E6E-05FC-405A-9C01-DF2A8F79E2A0}" dt="2024-02-07T13:53:35.691" v="13642"/>
        <pc:sldMkLst>
          <pc:docMk/>
          <pc:sldMk cId="1908094730" sldId="309"/>
        </pc:sldMkLst>
        <pc:spChg chg="mod">
          <ac:chgData name="Patrick Spohr" userId="52d4397b1069a9aa" providerId="LiveId" clId="{BE6C0E6E-05FC-405A-9C01-DF2A8F79E2A0}" dt="2024-02-07T13:53:35.691" v="13642"/>
          <ac:spMkLst>
            <pc:docMk/>
            <pc:sldMk cId="1908094730" sldId="309"/>
            <ac:spMk id="19" creationId="{33CE8278-B23B-7668-5A8A-C0A6906C368A}"/>
          </ac:spMkLst>
        </pc:spChg>
        <pc:picChg chg="add mod">
          <ac:chgData name="Patrick Spohr" userId="52d4397b1069a9aa" providerId="LiveId" clId="{BE6C0E6E-05FC-405A-9C01-DF2A8F79E2A0}" dt="2024-01-16T13:21:28.659" v="5176"/>
          <ac:picMkLst>
            <pc:docMk/>
            <pc:sldMk cId="1908094730" sldId="309"/>
            <ac:picMk id="3" creationId="{5323E65C-EA85-0DD0-DAA9-2079884D24B3}"/>
          </ac:picMkLst>
        </pc:picChg>
      </pc:sldChg>
      <pc:sldChg chg="addSp modSp mod">
        <pc:chgData name="Patrick Spohr" userId="52d4397b1069a9aa" providerId="LiveId" clId="{BE6C0E6E-05FC-405A-9C01-DF2A8F79E2A0}" dt="2024-01-16T13:21:13.396" v="516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picChg chg="add mod">
          <ac:chgData name="Patrick Spohr" userId="52d4397b1069a9aa" providerId="LiveId" clId="{BE6C0E6E-05FC-405A-9C01-DF2A8F79E2A0}" dt="2024-01-16T13:21:13.396" v="5163"/>
          <ac:picMkLst>
            <pc:docMk/>
            <pc:sldMk cId="2001065096" sldId="310"/>
            <ac:picMk id="3" creationId="{6A5A3C47-D686-E08B-ACC6-F446967F9B0C}"/>
          </ac:picMkLst>
        </pc:picChg>
      </pc:sldChg>
      <pc:sldChg chg="addSp delSp modSp mod">
        <pc:chgData name="Patrick Spohr" userId="52d4397b1069a9aa" providerId="LiveId" clId="{BE6C0E6E-05FC-405A-9C01-DF2A8F79E2A0}" dt="2024-01-22T17:36:36.162" v="13330" actId="20577"/>
        <pc:sldMkLst>
          <pc:docMk/>
          <pc:sldMk cId="2134472046" sldId="311"/>
        </pc:sldMkLst>
        <pc:spChg chg="mod">
          <ac:chgData name="Patrick Spohr" userId="52d4397b1069a9aa" providerId="LiveId" clId="{BE6C0E6E-05FC-405A-9C01-DF2A8F79E2A0}" dt="2024-01-22T17:36:36.162" v="13330" actId="20577"/>
          <ac:spMkLst>
            <pc:docMk/>
            <pc:sldMk cId="2134472046" sldId="311"/>
            <ac:spMk id="2" creationId="{1F213FE2-3EA0-3DC4-4496-DD0460ACAE87}"/>
          </ac:spMkLst>
        </pc:spChg>
        <pc:spChg chg="add mod">
          <ac:chgData name="Patrick Spohr" userId="52d4397b1069a9aa" providerId="LiveId" clId="{BE6C0E6E-05FC-405A-9C01-DF2A8F79E2A0}" dt="2024-01-22T17:24:26.939" v="13281" actId="1076"/>
          <ac:spMkLst>
            <pc:docMk/>
            <pc:sldMk cId="2134472046" sldId="311"/>
            <ac:spMk id="9" creationId="{1BACF59A-85A0-F959-98A8-467F3D5D2AA4}"/>
          </ac:spMkLst>
        </pc:spChg>
        <pc:spChg chg="del">
          <ac:chgData name="Patrick Spohr" userId="52d4397b1069a9aa" providerId="LiveId" clId="{BE6C0E6E-05FC-405A-9C01-DF2A8F79E2A0}" dt="2024-01-22T17:21:31.050" v="13256" actId="478"/>
          <ac:spMkLst>
            <pc:docMk/>
            <pc:sldMk cId="2134472046" sldId="311"/>
            <ac:spMk id="19" creationId="{1C88C144-7853-6698-C2B9-D2D886C14039}"/>
          </ac:spMkLst>
        </pc:spChg>
        <pc:picChg chg="add mod">
          <ac:chgData name="Patrick Spohr" userId="52d4397b1069a9aa" providerId="LiveId" clId="{BE6C0E6E-05FC-405A-9C01-DF2A8F79E2A0}" dt="2024-01-16T13:20:29.273" v="5131"/>
          <ac:picMkLst>
            <pc:docMk/>
            <pc:sldMk cId="2134472046" sldId="311"/>
            <ac:picMk id="6" creationId="{0F98CA81-6BCD-ED1B-284D-854C17D59125}"/>
          </ac:picMkLst>
        </pc:picChg>
        <pc:picChg chg="add mod">
          <ac:chgData name="Patrick Spohr" userId="52d4397b1069a9aa" providerId="LiveId" clId="{BE6C0E6E-05FC-405A-9C01-DF2A8F79E2A0}" dt="2024-01-22T17:21:53.702" v="13266" actId="1076"/>
          <ac:picMkLst>
            <pc:docMk/>
            <pc:sldMk cId="2134472046" sldId="311"/>
            <ac:picMk id="7" creationId="{873D12A0-496A-48E3-5486-811038A87DAD}"/>
          </ac:picMkLst>
        </pc:picChg>
        <pc:picChg chg="add del mod">
          <ac:chgData name="Patrick Spohr" userId="52d4397b1069a9aa" providerId="LiveId" clId="{BE6C0E6E-05FC-405A-9C01-DF2A8F79E2A0}" dt="2024-01-16T13:20:35.017" v="5134" actId="478"/>
          <ac:picMkLst>
            <pc:docMk/>
            <pc:sldMk cId="2134472046" sldId="311"/>
            <ac:picMk id="7" creationId="{876C0B95-EEF2-A57C-84A3-068483E4FAB4}"/>
          </ac:picMkLst>
        </pc:picChg>
        <pc:picChg chg="del">
          <ac:chgData name="Patrick Spohr" userId="52d4397b1069a9aa" providerId="LiveId" clId="{BE6C0E6E-05FC-405A-9C01-DF2A8F79E2A0}" dt="2024-01-22T17:21:30.170" v="13255" actId="478"/>
          <ac:picMkLst>
            <pc:docMk/>
            <pc:sldMk cId="2134472046" sldId="311"/>
            <ac:picMk id="1026" creationId="{B716ADEE-136A-CF99-7120-C6DAC11A3DF6}"/>
          </ac:picMkLst>
        </pc:picChg>
      </pc:sldChg>
      <pc:sldChg chg="addSp modSp mod">
        <pc:chgData name="Patrick Spohr" userId="52d4397b1069a9aa" providerId="LiveId" clId="{BE6C0E6E-05FC-405A-9C01-DF2A8F79E2A0}" dt="2024-01-22T17:11:29.187" v="13182" actId="1076"/>
        <pc:sldMkLst>
          <pc:docMk/>
          <pc:sldMk cId="4123123746" sldId="312"/>
        </pc:sldMkLst>
        <pc:spChg chg="mod">
          <ac:chgData name="Patrick Spohr" userId="52d4397b1069a9aa" providerId="LiveId" clId="{BE6C0E6E-05FC-405A-9C01-DF2A8F79E2A0}" dt="2024-01-16T12:42:36.330" v="4582" actId="207"/>
          <ac:spMkLst>
            <pc:docMk/>
            <pc:sldMk cId="4123123746" sldId="312"/>
            <ac:spMk id="5" creationId="{9C5AD732-3EA9-4597-E12F-2E09D38721B6}"/>
          </ac:spMkLst>
        </pc:spChg>
        <pc:spChg chg="mod">
          <ac:chgData name="Patrick Spohr" userId="52d4397b1069a9aa" providerId="LiveId" clId="{BE6C0E6E-05FC-405A-9C01-DF2A8F79E2A0}" dt="2024-01-16T13:23:57.702" v="5202" actId="1076"/>
          <ac:spMkLst>
            <pc:docMk/>
            <pc:sldMk cId="4123123746" sldId="312"/>
            <ac:spMk id="16" creationId="{A99AE51A-3EF2-8AF3-5328-0825A5BD300E}"/>
          </ac:spMkLst>
        </pc:spChg>
        <pc:spChg chg="mod">
          <ac:chgData name="Patrick Spohr" userId="52d4397b1069a9aa" providerId="LiveId" clId="{BE6C0E6E-05FC-405A-9C01-DF2A8F79E2A0}" dt="2024-01-16T13:23:59.526" v="5203" actId="1076"/>
          <ac:spMkLst>
            <pc:docMk/>
            <pc:sldMk cId="4123123746" sldId="312"/>
            <ac:spMk id="17" creationId="{EF30FD33-C96B-96D2-2C01-790BE9653490}"/>
          </ac:spMkLst>
        </pc:spChg>
        <pc:spChg chg="mod">
          <ac:chgData name="Patrick Spohr" userId="52d4397b1069a9aa" providerId="LiveId" clId="{BE6C0E6E-05FC-405A-9C01-DF2A8F79E2A0}" dt="2024-01-22T17:11:29.187" v="13182" actId="1076"/>
          <ac:spMkLst>
            <pc:docMk/>
            <pc:sldMk cId="4123123746" sldId="312"/>
            <ac:spMk id="27" creationId="{A18AF28B-8156-8C4C-7602-1434293BC4A5}"/>
          </ac:spMkLst>
        </pc:spChg>
        <pc:picChg chg="mod">
          <ac:chgData name="Patrick Spohr" userId="52d4397b1069a9aa" providerId="LiveId" clId="{BE6C0E6E-05FC-405A-9C01-DF2A8F79E2A0}" dt="2024-01-16T13:23:52.238" v="5199" actId="1076"/>
          <ac:picMkLst>
            <pc:docMk/>
            <pc:sldMk cId="4123123746" sldId="312"/>
            <ac:picMk id="9" creationId="{C7E16405-F8C2-9BCC-7F00-771934024DB2}"/>
          </ac:picMkLst>
        </pc:picChg>
        <pc:picChg chg="add mod">
          <ac:chgData name="Patrick Spohr" userId="52d4397b1069a9aa" providerId="LiveId" clId="{BE6C0E6E-05FC-405A-9C01-DF2A8F79E2A0}" dt="2024-01-16T13:20:42.030" v="5139"/>
          <ac:picMkLst>
            <pc:docMk/>
            <pc:sldMk cId="4123123746" sldId="312"/>
            <ac:picMk id="10" creationId="{BD3F6C24-91E7-787A-863C-64E7E77E1785}"/>
          </ac:picMkLst>
        </pc:picChg>
        <pc:picChg chg="mod">
          <ac:chgData name="Patrick Spohr" userId="52d4397b1069a9aa" providerId="LiveId" clId="{BE6C0E6E-05FC-405A-9C01-DF2A8F79E2A0}" dt="2024-01-16T13:23:57.702" v="5202" actId="1076"/>
          <ac:picMkLst>
            <pc:docMk/>
            <pc:sldMk cId="4123123746" sldId="312"/>
            <ac:picMk id="11" creationId="{D9A7AA63-7A56-F55E-4B0C-96E1B39E20C3}"/>
          </ac:picMkLst>
        </pc:picChg>
        <pc:picChg chg="mod">
          <ac:chgData name="Patrick Spohr" userId="52d4397b1069a9aa" providerId="LiveId" clId="{BE6C0E6E-05FC-405A-9C01-DF2A8F79E2A0}" dt="2024-01-16T13:23:59.526" v="5203" actId="1076"/>
          <ac:picMkLst>
            <pc:docMk/>
            <pc:sldMk cId="4123123746" sldId="312"/>
            <ac:picMk id="13" creationId="{D4754205-F9B6-70EF-7B41-DDC84EEA9A09}"/>
          </ac:picMkLst>
        </pc:picChg>
      </pc:sldChg>
      <pc:sldChg chg="addSp delSp modSp mod">
        <pc:chgData name="Patrick Spohr" userId="52d4397b1069a9aa" providerId="LiveId" clId="{BE6C0E6E-05FC-405A-9C01-DF2A8F79E2A0}" dt="2024-01-22T17:11:39.579" v="13185" actId="478"/>
        <pc:sldMkLst>
          <pc:docMk/>
          <pc:sldMk cId="2187735813" sldId="313"/>
        </pc:sldMkLst>
        <pc:spChg chg="add mod">
          <ac:chgData name="Patrick Spohr" userId="52d4397b1069a9aa" providerId="LiveId" clId="{BE6C0E6E-05FC-405A-9C01-DF2A8F79E2A0}" dt="2024-01-22T17:11:38.387" v="13184" actId="1076"/>
          <ac:spMkLst>
            <pc:docMk/>
            <pc:sldMk cId="2187735813" sldId="313"/>
            <ac:spMk id="3" creationId="{85E91F8E-1552-6E8B-48DD-ECFA7F1C4CF4}"/>
          </ac:spMkLst>
        </pc:spChg>
        <pc:spChg chg="del">
          <ac:chgData name="Patrick Spohr" userId="52d4397b1069a9aa" providerId="LiveId" clId="{BE6C0E6E-05FC-405A-9C01-DF2A8F79E2A0}" dt="2024-01-22T17:11:39.579" v="13185" actId="478"/>
          <ac:spMkLst>
            <pc:docMk/>
            <pc:sldMk cId="2187735813" sldId="313"/>
            <ac:spMk id="16" creationId="{25297D40-31F1-47A9-A0F9-52EFF34BDE8A}"/>
          </ac:spMkLst>
        </pc:spChg>
        <pc:picChg chg="add mod">
          <ac:chgData name="Patrick Spohr" userId="52d4397b1069a9aa" providerId="LiveId" clId="{BE6C0E6E-05FC-405A-9C01-DF2A8F79E2A0}" dt="2024-01-16T13:20:40.887" v="5138"/>
          <ac:picMkLst>
            <pc:docMk/>
            <pc:sldMk cId="2187735813" sldId="313"/>
            <ac:picMk id="2" creationId="{4C883D72-EB14-B091-E289-CAA247DDCBE5}"/>
          </ac:picMkLst>
        </pc:picChg>
      </pc:sldChg>
      <pc:sldChg chg="addSp delSp modSp mod">
        <pc:chgData name="Patrick Spohr" userId="52d4397b1069a9aa" providerId="LiveId" clId="{BE6C0E6E-05FC-405A-9C01-DF2A8F79E2A0}" dt="2024-01-22T17:15:44.852" v="13222" actId="1076"/>
        <pc:sldMkLst>
          <pc:docMk/>
          <pc:sldMk cId="2751266534" sldId="314"/>
        </pc:sldMkLst>
        <pc:spChg chg="add mod">
          <ac:chgData name="Patrick Spohr" userId="52d4397b1069a9aa" providerId="LiveId" clId="{BE6C0E6E-05FC-405A-9C01-DF2A8F79E2A0}" dt="2024-01-22T17:15:44.852" v="13222" actId="1076"/>
          <ac:spMkLst>
            <pc:docMk/>
            <pc:sldMk cId="2751266534" sldId="314"/>
            <ac:spMk id="4" creationId="{85F05A5E-23AD-0F5E-0533-C5DE45BEEE11}"/>
          </ac:spMkLst>
        </pc:spChg>
        <pc:spChg chg="del">
          <ac:chgData name="Patrick Spohr" userId="52d4397b1069a9aa" providerId="LiveId" clId="{BE6C0E6E-05FC-405A-9C01-DF2A8F79E2A0}" dt="2024-01-22T17:15:41.932" v="13220" actId="478"/>
          <ac:spMkLst>
            <pc:docMk/>
            <pc:sldMk cId="2751266534" sldId="314"/>
            <ac:spMk id="32" creationId="{B3768175-9692-F83C-44F4-0600C283E699}"/>
          </ac:spMkLst>
        </pc:spChg>
        <pc:picChg chg="add mod">
          <ac:chgData name="Patrick Spohr" userId="52d4397b1069a9aa" providerId="LiveId" clId="{BE6C0E6E-05FC-405A-9C01-DF2A8F79E2A0}" dt="2024-01-16T13:20:38.510" v="5136"/>
          <ac:picMkLst>
            <pc:docMk/>
            <pc:sldMk cId="2751266534" sldId="314"/>
            <ac:picMk id="3" creationId="{C4E25DD7-77DC-0798-030C-18745E7D4243}"/>
          </ac:picMkLst>
        </pc:picChg>
      </pc:sldChg>
      <pc:sldChg chg="addSp modSp mod">
        <pc:chgData name="Patrick Spohr" userId="52d4397b1069a9aa" providerId="LiveId" clId="{BE6C0E6E-05FC-405A-9C01-DF2A8F79E2A0}" dt="2024-01-22T17:25:50.727" v="13294" actId="113"/>
        <pc:sldMkLst>
          <pc:docMk/>
          <pc:sldMk cId="753928492" sldId="315"/>
        </pc:sldMkLst>
        <pc:spChg chg="add mod">
          <ac:chgData name="Patrick Spohr" userId="52d4397b1069a9aa" providerId="LiveId" clId="{BE6C0E6E-05FC-405A-9C01-DF2A8F79E2A0}" dt="2024-01-22T17:11:45.885" v="13186"/>
          <ac:spMkLst>
            <pc:docMk/>
            <pc:sldMk cId="753928492" sldId="315"/>
            <ac:spMk id="7" creationId="{400D3361-5E0C-7586-5342-DF140442A3CB}"/>
          </ac:spMkLst>
        </pc:spChg>
        <pc:spChg chg="mod">
          <ac:chgData name="Patrick Spohr" userId="52d4397b1069a9aa" providerId="LiveId" clId="{BE6C0E6E-05FC-405A-9C01-DF2A8F79E2A0}" dt="2024-01-22T17:25:50.727" v="13294" actId="113"/>
          <ac:spMkLst>
            <pc:docMk/>
            <pc:sldMk cId="753928492" sldId="315"/>
            <ac:spMk id="8" creationId="{406678A6-43FF-AE7B-A12C-9EB7FC9F5218}"/>
          </ac:spMkLst>
        </pc:spChg>
        <pc:spChg chg="mod">
          <ac:chgData name="Patrick Spohr" userId="52d4397b1069a9aa" providerId="LiveId" clId="{BE6C0E6E-05FC-405A-9C01-DF2A8F79E2A0}" dt="2024-01-21T16:49:33.822" v="9253" actId="1076"/>
          <ac:spMkLst>
            <pc:docMk/>
            <pc:sldMk cId="753928492" sldId="315"/>
            <ac:spMk id="10" creationId="{57AF382E-7ED2-380A-E149-3F3C08DB63DD}"/>
          </ac:spMkLst>
        </pc:spChg>
        <pc:picChg chg="add mod">
          <ac:chgData name="Patrick Spohr" userId="52d4397b1069a9aa" providerId="LiveId" clId="{BE6C0E6E-05FC-405A-9C01-DF2A8F79E2A0}" dt="2024-01-16T13:20:48.083" v="5141"/>
          <ac:picMkLst>
            <pc:docMk/>
            <pc:sldMk cId="753928492" sldId="315"/>
            <ac:picMk id="6" creationId="{B1D11E66-1277-BE62-6643-611953898054}"/>
          </ac:picMkLst>
        </pc:picChg>
      </pc:sldChg>
      <pc:sldChg chg="addSp modSp mod">
        <pc:chgData name="Patrick Spohr" userId="52d4397b1069a9aa" providerId="LiveId" clId="{BE6C0E6E-05FC-405A-9C01-DF2A8F79E2A0}" dt="2024-01-21T16:49:36.638" v="9254" actId="1076"/>
        <pc:sldMkLst>
          <pc:docMk/>
          <pc:sldMk cId="267448268" sldId="316"/>
        </pc:sldMkLst>
        <pc:spChg chg="mod">
          <ac:chgData name="Patrick Spohr" userId="52d4397b1069a9aa" providerId="LiveId" clId="{BE6C0E6E-05FC-405A-9C01-DF2A8F79E2A0}" dt="2024-01-21T16:49:36.638" v="9254" actId="1076"/>
          <ac:spMkLst>
            <pc:docMk/>
            <pc:sldMk cId="267448268" sldId="316"/>
            <ac:spMk id="10" creationId="{57AF382E-7ED2-380A-E149-3F3C08DB63DD}"/>
          </ac:spMkLst>
        </pc:spChg>
        <pc:picChg chg="add mod">
          <ac:chgData name="Patrick Spohr" userId="52d4397b1069a9aa" providerId="LiveId" clId="{BE6C0E6E-05FC-405A-9C01-DF2A8F79E2A0}" dt="2024-01-16T13:20:49.170" v="5142"/>
          <ac:picMkLst>
            <pc:docMk/>
            <pc:sldMk cId="267448268" sldId="316"/>
            <ac:picMk id="6" creationId="{A91B6BCF-86F2-02EF-BC12-3E3211FEEEF7}"/>
          </ac:picMkLst>
        </pc:picChg>
      </pc:sldChg>
      <pc:sldChg chg="modSp add mod ord">
        <pc:chgData name="Patrick Spohr" userId="52d4397b1069a9aa" providerId="LiveId" clId="{BE6C0E6E-05FC-405A-9C01-DF2A8F79E2A0}" dt="2024-01-22T17:38:47.026" v="13332"/>
        <pc:sldMkLst>
          <pc:docMk/>
          <pc:sldMk cId="298263675" sldId="317"/>
        </pc:sldMkLst>
        <pc:spChg chg="mod">
          <ac:chgData name="Patrick Spohr" userId="52d4397b1069a9aa" providerId="LiveId" clId="{BE6C0E6E-05FC-405A-9C01-DF2A8F79E2A0}" dt="2024-01-20T18:13:23.640" v="8876" actId="1076"/>
          <ac:spMkLst>
            <pc:docMk/>
            <pc:sldMk cId="298263675" sldId="317"/>
            <ac:spMk id="22" creationId="{E027FDBE-A75F-0A57-8D9E-26A4B9080ED3}"/>
          </ac:spMkLst>
        </pc:spChg>
      </pc:sldChg>
      <pc:sldChg chg="addSp delSp modSp del mod ord">
        <pc:chgData name="Patrick Spohr" userId="52d4397b1069a9aa" providerId="LiveId" clId="{BE6C0E6E-05FC-405A-9C01-DF2A8F79E2A0}" dt="2024-01-20T18:12:51.355" v="8873" actId="2696"/>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add mod">
          <ac:chgData name="Patrick Spohr" userId="52d4397b1069a9aa" providerId="LiveId" clId="{BE6C0E6E-05FC-405A-9C01-DF2A8F79E2A0}" dt="2024-01-16T13:21:07.555" v="5158"/>
          <ac:picMkLst>
            <pc:docMk/>
            <pc:sldMk cId="3392682544" sldId="317"/>
            <ac:picMk id="3" creationId="{92DB1B81-0ED9-06A4-8471-5D33A62E57D4}"/>
          </ac:picMkLst>
        </pc:pic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mod">
        <pc:chgData name="Patrick Spohr" userId="52d4397b1069a9aa" providerId="LiveId" clId="{BE6C0E6E-05FC-405A-9C01-DF2A8F79E2A0}" dt="2024-01-21T16:48:43.679" v="9251" actId="14100"/>
        <pc:sldMkLst>
          <pc:docMk/>
          <pc:sldMk cId="4151520019" sldId="319"/>
        </pc:sldMkLst>
        <pc:spChg chg="mod">
          <ac:chgData name="Patrick Spohr" userId="52d4397b1069a9aa" providerId="LiveId" clId="{BE6C0E6E-05FC-405A-9C01-DF2A8F79E2A0}" dt="2024-01-21T16:48:25.159" v="9250" actId="1076"/>
          <ac:spMkLst>
            <pc:docMk/>
            <pc:sldMk cId="4151520019" sldId="319"/>
            <ac:spMk id="7" creationId="{3ACF5431-6701-2C80-2C39-26D0378D1951}"/>
          </ac:spMkLst>
        </pc:spChg>
        <pc:spChg chg="add mod">
          <ac:chgData name="Patrick Spohr" userId="52d4397b1069a9aa" providerId="LiveId" clId="{BE6C0E6E-05FC-405A-9C01-DF2A8F79E2A0}" dt="2024-01-21T16:48:43.679" v="9251" actId="14100"/>
          <ac:spMkLst>
            <pc:docMk/>
            <pc:sldMk cId="4151520019" sldId="319"/>
            <ac:spMk id="8" creationId="{AAB46CD8-7404-8141-8246-EEE62ADBA10D}"/>
          </ac:spMkLst>
        </pc:spChg>
        <pc:picChg chg="add mod">
          <ac:chgData name="Patrick Spohr" userId="52d4397b1069a9aa" providerId="LiveId" clId="{BE6C0E6E-05FC-405A-9C01-DF2A8F79E2A0}" dt="2024-01-16T13:20:31.852" v="5133"/>
          <ac:picMkLst>
            <pc:docMk/>
            <pc:sldMk cId="4151520019" sldId="319"/>
            <ac:picMk id="6" creationId="{ECFBA3BB-62B6-F017-BEA2-FB2AFAB3F416}"/>
          </ac:picMkLst>
        </pc:picChg>
      </pc:sldChg>
      <pc:sldChg chg="addSp modSp mod">
        <pc:chgData name="Patrick Spohr" userId="52d4397b1069a9aa" providerId="LiveId" clId="{BE6C0E6E-05FC-405A-9C01-DF2A8F79E2A0}" dt="2024-01-22T18:29:06.393" v="13563" actId="20577"/>
        <pc:sldMkLst>
          <pc:docMk/>
          <pc:sldMk cId="845603813" sldId="320"/>
        </pc:sldMkLst>
        <pc:spChg chg="mod">
          <ac:chgData name="Patrick Spohr" userId="52d4397b1069a9aa" providerId="LiveId" clId="{BE6C0E6E-05FC-405A-9C01-DF2A8F79E2A0}" dt="2024-01-22T18:29:06.393" v="13563" actId="20577"/>
          <ac:spMkLst>
            <pc:docMk/>
            <pc:sldMk cId="845603813" sldId="320"/>
            <ac:spMk id="2" creationId="{B464D867-D920-6F25-BA5D-30F26D0844DE}"/>
          </ac:spMkLst>
        </pc:spChg>
        <pc:spChg chg="add">
          <ac:chgData name="Patrick Spohr" userId="52d4397b1069a9aa" providerId="LiveId" clId="{BE6C0E6E-05FC-405A-9C01-DF2A8F79E2A0}" dt="2024-01-17T11:59:47.898" v="7856"/>
          <ac:spMkLst>
            <pc:docMk/>
            <pc:sldMk cId="845603813" sldId="320"/>
            <ac:spMk id="7" creationId="{00E04099-049E-E53C-3BC6-C6101D916F52}"/>
          </ac:spMkLst>
        </pc:spChg>
        <pc:spChg chg="add mod">
          <ac:chgData name="Patrick Spohr" userId="52d4397b1069a9aa" providerId="LiveId" clId="{BE6C0E6E-05FC-405A-9C01-DF2A8F79E2A0}" dt="2024-01-22T18:25:45.876" v="13509" actId="21"/>
          <ac:spMkLst>
            <pc:docMk/>
            <pc:sldMk cId="845603813" sldId="320"/>
            <ac:spMk id="9" creationId="{D7AF8580-94A2-E617-8C8D-2BB70696EE36}"/>
          </ac:spMkLst>
        </pc:spChg>
        <pc:picChg chg="add mod">
          <ac:chgData name="Patrick Spohr" userId="52d4397b1069a9aa" providerId="LiveId" clId="{BE6C0E6E-05FC-405A-9C01-DF2A8F79E2A0}" dt="2024-01-16T13:21:49.323" v="5191"/>
          <ac:picMkLst>
            <pc:docMk/>
            <pc:sldMk cId="845603813" sldId="320"/>
            <ac:picMk id="3" creationId="{E656E1CE-569C-0186-9626-A9BD9BEECCD5}"/>
          </ac:picMkLst>
        </pc:picChg>
      </pc:sldChg>
      <pc:sldChg chg="addSp modSp">
        <pc:chgData name="Patrick Spohr" userId="52d4397b1069a9aa" providerId="LiveId" clId="{BE6C0E6E-05FC-405A-9C01-DF2A8F79E2A0}" dt="2024-01-16T13:21:15.399" v="5164"/>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picChg chg="add mod">
          <ac:chgData name="Patrick Spohr" userId="52d4397b1069a9aa" providerId="LiveId" clId="{BE6C0E6E-05FC-405A-9C01-DF2A8F79E2A0}" dt="2024-01-16T13:21:15.399" v="5164"/>
          <ac:picMkLst>
            <pc:docMk/>
            <pc:sldMk cId="3808468458" sldId="321"/>
            <ac:picMk id="7" creationId="{0EE43C02-2D59-CDA0-F4AD-30954C77A313}"/>
          </ac:picMkLst>
        </pc:picChg>
      </pc:sldChg>
      <pc:sldChg chg="addSp modSp">
        <pc:chgData name="Patrick Spohr" userId="52d4397b1069a9aa" providerId="LiveId" clId="{BE6C0E6E-05FC-405A-9C01-DF2A8F79E2A0}" dt="2024-01-16T13:21:25.528" v="5173"/>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picChg chg="add mod">
          <ac:chgData name="Patrick Spohr" userId="52d4397b1069a9aa" providerId="LiveId" clId="{BE6C0E6E-05FC-405A-9C01-DF2A8F79E2A0}" dt="2024-01-16T13:21:25.528" v="5173"/>
          <ac:picMkLst>
            <pc:docMk/>
            <pc:sldMk cId="891279051" sldId="322"/>
            <ac:picMk id="7" creationId="{AAD7989E-D0D5-4667-9157-7CFB366106F5}"/>
          </ac:picMkLst>
        </pc:picChg>
      </pc:sldChg>
      <pc:sldChg chg="addSp modSp">
        <pc:chgData name="Patrick Spohr" userId="52d4397b1069a9aa" providerId="LiveId" clId="{BE6C0E6E-05FC-405A-9C01-DF2A8F79E2A0}" dt="2024-01-16T13:21:22.402" v="5170"/>
        <pc:sldMkLst>
          <pc:docMk/>
          <pc:sldMk cId="2011296433" sldId="323"/>
        </pc:sldMkLst>
        <pc:picChg chg="add mod">
          <ac:chgData name="Patrick Spohr" userId="52d4397b1069a9aa" providerId="LiveId" clId="{BE6C0E6E-05FC-405A-9C01-DF2A8F79E2A0}" dt="2024-01-16T13:21:22.402" v="5170"/>
          <ac:picMkLst>
            <pc:docMk/>
            <pc:sldMk cId="2011296433" sldId="323"/>
            <ac:picMk id="3" creationId="{D10A5DC0-368C-D397-5902-504677CBE596}"/>
          </ac:picMkLst>
        </pc:picChg>
      </pc:sldChg>
      <pc:sldChg chg="addSp modSp">
        <pc:chgData name="Patrick Spohr" userId="52d4397b1069a9aa" providerId="LiveId" clId="{BE6C0E6E-05FC-405A-9C01-DF2A8F79E2A0}" dt="2024-01-16T13:21:21.655" v="5169"/>
        <pc:sldMkLst>
          <pc:docMk/>
          <pc:sldMk cId="3730849432" sldId="324"/>
        </pc:sldMkLst>
        <pc:picChg chg="add mod">
          <ac:chgData name="Patrick Spohr" userId="52d4397b1069a9aa" providerId="LiveId" clId="{BE6C0E6E-05FC-405A-9C01-DF2A8F79E2A0}" dt="2024-01-16T13:21:21.655" v="5169"/>
          <ac:picMkLst>
            <pc:docMk/>
            <pc:sldMk cId="3730849432" sldId="324"/>
            <ac:picMk id="3" creationId="{4E93AF8F-B334-9198-273E-7E853EC0723D}"/>
          </ac:picMkLst>
        </pc:picChg>
      </pc:sldChg>
      <pc:sldChg chg="addSp modSp mod">
        <pc:chgData name="Patrick Spohr" userId="52d4397b1069a9aa" providerId="LiveId" clId="{BE6C0E6E-05FC-405A-9C01-DF2A8F79E2A0}" dt="2024-02-07T14:55:37.364" v="13656" actId="20577"/>
        <pc:sldMkLst>
          <pc:docMk/>
          <pc:sldMk cId="4091467086" sldId="325"/>
        </pc:sldMkLst>
        <pc:spChg chg="mod">
          <ac:chgData name="Patrick Spohr" userId="52d4397b1069a9aa" providerId="LiveId" clId="{BE6C0E6E-05FC-405A-9C01-DF2A8F79E2A0}" dt="2024-02-07T14:35:42.730" v="13650" actId="14100"/>
          <ac:spMkLst>
            <pc:docMk/>
            <pc:sldMk cId="4091467086" sldId="325"/>
            <ac:spMk id="9" creationId="{71602316-47F3-C3DE-C1FB-F4A3AB2D5E07}"/>
          </ac:spMkLst>
        </pc:spChg>
        <pc:spChg chg="mod">
          <ac:chgData name="Patrick Spohr" userId="52d4397b1069a9aa" providerId="LiveId" clId="{BE6C0E6E-05FC-405A-9C01-DF2A8F79E2A0}" dt="2024-02-07T14:55:37.364" v="13656" actId="20577"/>
          <ac:spMkLst>
            <pc:docMk/>
            <pc:sldMk cId="4091467086" sldId="325"/>
            <ac:spMk id="18" creationId="{D2670649-1717-FF17-833C-902FA643A929}"/>
          </ac:spMkLst>
        </pc:spChg>
        <pc:picChg chg="add mod">
          <ac:chgData name="Patrick Spohr" userId="52d4397b1069a9aa" providerId="LiveId" clId="{BE6C0E6E-05FC-405A-9C01-DF2A8F79E2A0}" dt="2024-01-16T13:21:29.621" v="5177"/>
          <ac:picMkLst>
            <pc:docMk/>
            <pc:sldMk cId="4091467086" sldId="325"/>
            <ac:picMk id="10" creationId="{F05C5473-090D-49C6-2EBB-2080EECCE1A0}"/>
          </ac:picMkLst>
        </pc:picChg>
      </pc:sldChg>
      <pc:sldChg chg="addSp modSp">
        <pc:chgData name="Patrick Spohr" userId="52d4397b1069a9aa" providerId="LiveId" clId="{BE6C0E6E-05FC-405A-9C01-DF2A8F79E2A0}" dt="2024-01-16T13:21:23.411" v="5171"/>
        <pc:sldMkLst>
          <pc:docMk/>
          <pc:sldMk cId="1211843012" sldId="326"/>
        </pc:sldMkLst>
        <pc:picChg chg="add mod">
          <ac:chgData name="Patrick Spohr" userId="52d4397b1069a9aa" providerId="LiveId" clId="{BE6C0E6E-05FC-405A-9C01-DF2A8F79E2A0}" dt="2024-01-16T13:21:23.411" v="5171"/>
          <ac:picMkLst>
            <pc:docMk/>
            <pc:sldMk cId="1211843012" sldId="326"/>
            <ac:picMk id="2" creationId="{527B9086-9A9B-B1B0-53AA-902400D9E19F}"/>
          </ac:picMkLst>
        </pc:picChg>
      </pc:sldChg>
      <pc:sldChg chg="addSp modSp">
        <pc:chgData name="Patrick Spohr" userId="52d4397b1069a9aa" providerId="LiveId" clId="{BE6C0E6E-05FC-405A-9C01-DF2A8F79E2A0}" dt="2024-01-16T13:21:24.443" v="5172"/>
        <pc:sldMkLst>
          <pc:docMk/>
          <pc:sldMk cId="238774848" sldId="328"/>
        </pc:sldMkLst>
        <pc:picChg chg="add mod">
          <ac:chgData name="Patrick Spohr" userId="52d4397b1069a9aa" providerId="LiveId" clId="{BE6C0E6E-05FC-405A-9C01-DF2A8F79E2A0}" dt="2024-01-16T13:21:24.443" v="5172"/>
          <ac:picMkLst>
            <pc:docMk/>
            <pc:sldMk cId="238774848" sldId="328"/>
            <ac:picMk id="3" creationId="{68F17885-AE0D-5A08-BED7-C4E632354674}"/>
          </ac:picMkLst>
        </pc:picChg>
      </pc:sldChg>
      <pc:sldChg chg="addSp modSp">
        <pc:chgData name="Patrick Spohr" userId="52d4397b1069a9aa" providerId="LiveId" clId="{BE6C0E6E-05FC-405A-9C01-DF2A8F79E2A0}" dt="2024-01-16T13:21:33.641" v="5181"/>
        <pc:sldMkLst>
          <pc:docMk/>
          <pc:sldMk cId="4065792922" sldId="331"/>
        </pc:sldMkLst>
        <pc:picChg chg="add mod">
          <ac:chgData name="Patrick Spohr" userId="52d4397b1069a9aa" providerId="LiveId" clId="{BE6C0E6E-05FC-405A-9C01-DF2A8F79E2A0}" dt="2024-01-16T13:21:33.641" v="5181"/>
          <ac:picMkLst>
            <pc:docMk/>
            <pc:sldMk cId="4065792922" sldId="331"/>
            <ac:picMk id="2" creationId="{4111266B-D8D7-07AD-4FD8-25AEE3BDBA07}"/>
          </ac:picMkLst>
        </pc:picChg>
      </pc:sldChg>
      <pc:sldChg chg="addSp modSp">
        <pc:chgData name="Patrick Spohr" userId="52d4397b1069a9aa" providerId="LiveId" clId="{BE6C0E6E-05FC-405A-9C01-DF2A8F79E2A0}" dt="2024-01-16T13:21:30.597" v="5178"/>
        <pc:sldMkLst>
          <pc:docMk/>
          <pc:sldMk cId="3102803001" sldId="332"/>
        </pc:sldMkLst>
        <pc:picChg chg="add mod">
          <ac:chgData name="Patrick Spohr" userId="52d4397b1069a9aa" providerId="LiveId" clId="{BE6C0E6E-05FC-405A-9C01-DF2A8F79E2A0}" dt="2024-01-16T13:21:30.597" v="5178"/>
          <ac:picMkLst>
            <pc:docMk/>
            <pc:sldMk cId="3102803001" sldId="332"/>
            <ac:picMk id="3" creationId="{F084E07D-B0B7-B05B-F2AF-D232492465C7}"/>
          </ac:picMkLst>
        </pc:picChg>
      </pc:sldChg>
      <pc:sldChg chg="addSp modSp">
        <pc:chgData name="Patrick Spohr" userId="52d4397b1069a9aa" providerId="LiveId" clId="{BE6C0E6E-05FC-405A-9C01-DF2A8F79E2A0}" dt="2024-01-16T13:21:31.515" v="5179"/>
        <pc:sldMkLst>
          <pc:docMk/>
          <pc:sldMk cId="1604277108" sldId="333"/>
        </pc:sldMkLst>
        <pc:picChg chg="add mod">
          <ac:chgData name="Patrick Spohr" userId="52d4397b1069a9aa" providerId="LiveId" clId="{BE6C0E6E-05FC-405A-9C01-DF2A8F79E2A0}" dt="2024-01-16T13:21:31.515" v="5179"/>
          <ac:picMkLst>
            <pc:docMk/>
            <pc:sldMk cId="1604277108" sldId="333"/>
            <ac:picMk id="3" creationId="{A5B53528-30B9-78AD-8E54-27884A0724B6}"/>
          </ac:picMkLst>
        </pc:picChg>
      </pc:sldChg>
      <pc:sldChg chg="addSp modSp">
        <pc:chgData name="Patrick Spohr" userId="52d4397b1069a9aa" providerId="LiveId" clId="{BE6C0E6E-05FC-405A-9C01-DF2A8F79E2A0}" dt="2024-01-16T13:21:34.625" v="5182"/>
        <pc:sldMkLst>
          <pc:docMk/>
          <pc:sldMk cId="118249376" sldId="334"/>
        </pc:sldMkLst>
        <pc:picChg chg="add mod">
          <ac:chgData name="Patrick Spohr" userId="52d4397b1069a9aa" providerId="LiveId" clId="{BE6C0E6E-05FC-405A-9C01-DF2A8F79E2A0}" dt="2024-01-16T13:21:34.625" v="5182"/>
          <ac:picMkLst>
            <pc:docMk/>
            <pc:sldMk cId="118249376" sldId="334"/>
            <ac:picMk id="4" creationId="{52DC580B-BF23-B339-8C60-F89A55A0F5F0}"/>
          </ac:picMkLst>
        </pc:picChg>
      </pc:sldChg>
      <pc:sldChg chg="addSp delSp modSp mod">
        <pc:chgData name="Patrick Spohr" userId="52d4397b1069a9aa" providerId="LiveId" clId="{BE6C0E6E-05FC-405A-9C01-DF2A8F79E2A0}" dt="2024-01-16T13:21:44.854" v="5188" actId="478"/>
        <pc:sldMkLst>
          <pc:docMk/>
          <pc:sldMk cId="2167276791" sldId="335"/>
        </pc:sldMkLst>
        <pc:picChg chg="add del mod">
          <ac:chgData name="Patrick Spohr" userId="52d4397b1069a9aa" providerId="LiveId" clId="{BE6C0E6E-05FC-405A-9C01-DF2A8F79E2A0}" dt="2024-01-16T13:21:42.454" v="5187" actId="478"/>
          <ac:picMkLst>
            <pc:docMk/>
            <pc:sldMk cId="2167276791" sldId="335"/>
            <ac:picMk id="4" creationId="{AFA057DD-52A5-E1C3-FECF-F2F4E0B4FAF9}"/>
          </ac:picMkLst>
        </pc:picChg>
        <pc:picChg chg="add del mod">
          <ac:chgData name="Patrick Spohr" userId="52d4397b1069a9aa" providerId="LiveId" clId="{BE6C0E6E-05FC-405A-9C01-DF2A8F79E2A0}" dt="2024-01-16T13:21:44.854" v="5188" actId="478"/>
          <ac:picMkLst>
            <pc:docMk/>
            <pc:sldMk cId="2167276791" sldId="335"/>
            <ac:picMk id="5" creationId="{8C9FF75F-41D1-41B9-99F7-AEB07A3E77BC}"/>
          </ac:picMkLst>
        </pc:picChg>
      </pc:sldChg>
      <pc:sldChg chg="addSp modSp mod">
        <pc:chgData name="Patrick Spohr" userId="52d4397b1069a9aa" providerId="LiveId" clId="{BE6C0E6E-05FC-405A-9C01-DF2A8F79E2A0}" dt="2024-01-16T18:24:06.208" v="6073" actId="1076"/>
        <pc:sldMkLst>
          <pc:docMk/>
          <pc:sldMk cId="3555477124" sldId="336"/>
        </pc:sldMkLst>
        <pc:spChg chg="mod">
          <ac:chgData name="Patrick Spohr" userId="52d4397b1069a9aa" providerId="LiveId" clId="{BE6C0E6E-05FC-405A-9C01-DF2A8F79E2A0}" dt="2024-01-16T18:24:06.208" v="6073" actId="1076"/>
          <ac:spMkLst>
            <pc:docMk/>
            <pc:sldMk cId="3555477124" sldId="336"/>
            <ac:spMk id="34" creationId="{CD448746-4273-4AE8-1F02-87FACE2FB3BF}"/>
          </ac:spMkLst>
        </pc:spChg>
        <pc:picChg chg="add mod">
          <ac:chgData name="Patrick Spohr" userId="52d4397b1069a9aa" providerId="LiveId" clId="{BE6C0E6E-05FC-405A-9C01-DF2A8F79E2A0}" dt="2024-01-16T13:21:39.370" v="5185"/>
          <ac:picMkLst>
            <pc:docMk/>
            <pc:sldMk cId="3555477124" sldId="336"/>
            <ac:picMk id="6" creationId="{9E10ABB4-041C-122C-8EDF-3D18D2FB7EC3}"/>
          </ac:picMkLst>
        </pc:picChg>
      </pc:sldChg>
      <pc:sldChg chg="addSp modSp">
        <pc:chgData name="Patrick Spohr" userId="52d4397b1069a9aa" providerId="LiveId" clId="{BE6C0E6E-05FC-405A-9C01-DF2A8F79E2A0}" dt="2024-01-16T13:21:32.581" v="5180"/>
        <pc:sldMkLst>
          <pc:docMk/>
          <pc:sldMk cId="276344665" sldId="337"/>
        </pc:sldMkLst>
        <pc:picChg chg="add mod">
          <ac:chgData name="Patrick Spohr" userId="52d4397b1069a9aa" providerId="LiveId" clId="{BE6C0E6E-05FC-405A-9C01-DF2A8F79E2A0}" dt="2024-01-16T13:21:32.581" v="5180"/>
          <ac:picMkLst>
            <pc:docMk/>
            <pc:sldMk cId="276344665" sldId="337"/>
            <ac:picMk id="2" creationId="{6E044E19-D0D5-B6F2-5FB1-5829D2B1FFAF}"/>
          </ac:picMkLst>
        </pc:picChg>
      </pc:sldChg>
      <pc:sldChg chg="addSp delSp modSp mod">
        <pc:chgData name="Patrick Spohr" userId="52d4397b1069a9aa" providerId="LiveId" clId="{BE6C0E6E-05FC-405A-9C01-DF2A8F79E2A0}" dt="2024-01-22T17:08:18.028" v="13165" actId="20577"/>
        <pc:sldMkLst>
          <pc:docMk/>
          <pc:sldMk cId="1143726007" sldId="338"/>
        </pc:sldMkLst>
        <pc:spChg chg="del">
          <ac:chgData name="Patrick Spohr" userId="52d4397b1069a9aa" providerId="LiveId" clId="{BE6C0E6E-05FC-405A-9C01-DF2A8F79E2A0}" dt="2024-01-22T15:14:37.578" v="10292" actId="478"/>
          <ac:spMkLst>
            <pc:docMk/>
            <pc:sldMk cId="1143726007" sldId="338"/>
            <ac:spMk id="3" creationId="{9C767A65-B37E-DD73-663E-18735853DE53}"/>
          </ac:spMkLst>
        </pc:spChg>
        <pc:spChg chg="add del mod">
          <ac:chgData name="Patrick Spohr" userId="52d4397b1069a9aa" providerId="LiveId" clId="{BE6C0E6E-05FC-405A-9C01-DF2A8F79E2A0}" dt="2024-01-22T15:14:40.068" v="10293" actId="478"/>
          <ac:spMkLst>
            <pc:docMk/>
            <pc:sldMk cId="1143726007" sldId="338"/>
            <ac:spMk id="5" creationId="{2E9F26DF-D172-A625-E438-D18C258D5BF3}"/>
          </ac:spMkLst>
        </pc:spChg>
        <pc:spChg chg="add mod">
          <ac:chgData name="Patrick Spohr" userId="52d4397b1069a9aa" providerId="LiveId" clId="{BE6C0E6E-05FC-405A-9C01-DF2A8F79E2A0}" dt="2024-01-22T15:29:08.027" v="10964" actId="1076"/>
          <ac:spMkLst>
            <pc:docMk/>
            <pc:sldMk cId="1143726007" sldId="338"/>
            <ac:spMk id="6" creationId="{01AFDD20-12EC-0FA4-6CC7-D49235E5811D}"/>
          </ac:spMkLst>
        </pc:spChg>
        <pc:spChg chg="add mod">
          <ac:chgData name="Patrick Spohr" userId="52d4397b1069a9aa" providerId="LiveId" clId="{BE6C0E6E-05FC-405A-9C01-DF2A8F79E2A0}" dt="2024-01-22T16:33:44.821" v="12368" actId="20577"/>
          <ac:spMkLst>
            <pc:docMk/>
            <pc:sldMk cId="1143726007" sldId="338"/>
            <ac:spMk id="7" creationId="{8FE96D6A-DDF7-12B4-A7A1-4C802E249318}"/>
          </ac:spMkLst>
        </pc:spChg>
        <pc:spChg chg="mod">
          <ac:chgData name="Patrick Spohr" userId="52d4397b1069a9aa" providerId="LiveId" clId="{BE6C0E6E-05FC-405A-9C01-DF2A8F79E2A0}" dt="2024-01-16T12:48:02.650" v="4643" actId="20577"/>
          <ac:spMkLst>
            <pc:docMk/>
            <pc:sldMk cId="1143726007" sldId="338"/>
            <ac:spMk id="13" creationId="{416E0A0B-48F4-40F3-E741-FDE75FAB92D6}"/>
          </ac:spMkLst>
        </pc:spChg>
        <pc:spChg chg="mod">
          <ac:chgData name="Patrick Spohr" userId="52d4397b1069a9aa" providerId="LiveId" clId="{BE6C0E6E-05FC-405A-9C01-DF2A8F79E2A0}" dt="2024-01-22T15:30:01.543" v="10976" actId="14100"/>
          <ac:spMkLst>
            <pc:docMk/>
            <pc:sldMk cId="1143726007" sldId="338"/>
            <ac:spMk id="20" creationId="{394D2CED-3A22-EEEA-DEAD-BF45A858BD5B}"/>
          </ac:spMkLst>
        </pc:spChg>
        <pc:spChg chg="del">
          <ac:chgData name="Patrick Spohr" userId="52d4397b1069a9aa" providerId="LiveId" clId="{BE6C0E6E-05FC-405A-9C01-DF2A8F79E2A0}" dt="2024-01-22T15:14:36.782" v="10291" actId="478"/>
          <ac:spMkLst>
            <pc:docMk/>
            <pc:sldMk cId="1143726007" sldId="338"/>
            <ac:spMk id="22" creationId="{92975625-53B3-8377-1E0D-A6A014E9576F}"/>
          </ac:spMkLst>
        </pc:spChg>
        <pc:spChg chg="mod">
          <ac:chgData name="Patrick Spohr" userId="52d4397b1069a9aa" providerId="LiveId" clId="{BE6C0E6E-05FC-405A-9C01-DF2A8F79E2A0}" dt="2024-01-22T17:08:18.028" v="13165" actId="20577"/>
          <ac:spMkLst>
            <pc:docMk/>
            <pc:sldMk cId="1143726007" sldId="338"/>
            <ac:spMk id="28" creationId="{6095D103-F29B-B047-AEF3-BC476C46AA19}"/>
          </ac:spMkLst>
        </pc:spChg>
        <pc:spChg chg="mod">
          <ac:chgData name="Patrick Spohr" userId="52d4397b1069a9aa" providerId="LiveId" clId="{BE6C0E6E-05FC-405A-9C01-DF2A8F79E2A0}" dt="2024-01-22T15:16:42.503" v="10370" actId="1076"/>
          <ac:spMkLst>
            <pc:docMk/>
            <pc:sldMk cId="1143726007" sldId="338"/>
            <ac:spMk id="29" creationId="{0E61F0E5-C427-6AFA-1570-6FC0F75CEECF}"/>
          </ac:spMkLst>
        </pc:spChg>
        <pc:picChg chg="add mod">
          <ac:chgData name="Patrick Spohr" userId="52d4397b1069a9aa" providerId="LiveId" clId="{BE6C0E6E-05FC-405A-9C01-DF2A8F79E2A0}" dt="2024-01-16T13:20:53.561" v="5145"/>
          <ac:picMkLst>
            <pc:docMk/>
            <pc:sldMk cId="1143726007" sldId="338"/>
            <ac:picMk id="2" creationId="{828D3A80-8189-F88B-DD67-F3E29FF8B0F3}"/>
          </ac:picMkLst>
        </pc:picChg>
        <pc:picChg chg="del">
          <ac:chgData name="Patrick Spohr" userId="52d4397b1069a9aa" providerId="LiveId" clId="{BE6C0E6E-05FC-405A-9C01-DF2A8F79E2A0}" dt="2024-01-22T13:51:47.012" v="9558" actId="478"/>
          <ac:picMkLst>
            <pc:docMk/>
            <pc:sldMk cId="1143726007" sldId="338"/>
            <ac:picMk id="24" creationId="{87D2DD54-116B-91CD-66F9-2E9B9D93F2FF}"/>
          </ac:picMkLst>
        </pc:picChg>
        <pc:picChg chg="del mod">
          <ac:chgData name="Patrick Spohr" userId="52d4397b1069a9aa" providerId="LiveId" clId="{BE6C0E6E-05FC-405A-9C01-DF2A8F79E2A0}" dt="2024-01-22T15:14:25.352" v="10286" actId="478"/>
          <ac:picMkLst>
            <pc:docMk/>
            <pc:sldMk cId="1143726007" sldId="338"/>
            <ac:picMk id="27" creationId="{52A8D795-A29A-7E89-0C43-40E76D21DCE4}"/>
          </ac:picMkLst>
        </pc:picChg>
      </pc:sldChg>
      <pc:sldChg chg="addSp modSp mod">
        <pc:chgData name="Patrick Spohr" userId="52d4397b1069a9aa" providerId="LiveId" clId="{BE6C0E6E-05FC-405A-9C01-DF2A8F79E2A0}" dt="2024-02-13T11:05:00.310" v="13665" actId="14861"/>
        <pc:sldMkLst>
          <pc:docMk/>
          <pc:sldMk cId="2485218999" sldId="339"/>
        </pc:sldMkLst>
        <pc:spChg chg="mod">
          <ac:chgData name="Patrick Spohr" userId="52d4397b1069a9aa" providerId="LiveId" clId="{BE6C0E6E-05FC-405A-9C01-DF2A8F79E2A0}" dt="2024-01-22T15:30:49.636" v="10989" actId="1076"/>
          <ac:spMkLst>
            <pc:docMk/>
            <pc:sldMk cId="2485218999" sldId="339"/>
            <ac:spMk id="19" creationId="{A2B1B58B-0200-8E95-80B1-E248F62D16FB}"/>
          </ac:spMkLst>
        </pc:spChg>
        <pc:spChg chg="mod">
          <ac:chgData name="Patrick Spohr" userId="52d4397b1069a9aa" providerId="LiveId" clId="{BE6C0E6E-05FC-405A-9C01-DF2A8F79E2A0}" dt="2024-01-16T12:48:05.850" v="4644" actId="20577"/>
          <ac:spMkLst>
            <pc:docMk/>
            <pc:sldMk cId="2485218999" sldId="339"/>
            <ac:spMk id="21" creationId="{94EC6436-60A5-4647-04C5-5CC20A53463A}"/>
          </ac:spMkLst>
        </pc:spChg>
        <pc:picChg chg="add mod">
          <ac:chgData name="Patrick Spohr" userId="52d4397b1069a9aa" providerId="LiveId" clId="{BE6C0E6E-05FC-405A-9C01-DF2A8F79E2A0}" dt="2024-01-16T13:20:54.708" v="5146"/>
          <ac:picMkLst>
            <pc:docMk/>
            <pc:sldMk cId="2485218999" sldId="339"/>
            <ac:picMk id="2" creationId="{386EF055-863C-6EAA-00E4-8B8058A57541}"/>
          </ac:picMkLst>
        </pc:picChg>
        <pc:picChg chg="mod">
          <ac:chgData name="Patrick Spohr" userId="52d4397b1069a9aa" providerId="LiveId" clId="{BE6C0E6E-05FC-405A-9C01-DF2A8F79E2A0}" dt="2024-02-13T11:05:00.310" v="13665" actId="14861"/>
          <ac:picMkLst>
            <pc:docMk/>
            <pc:sldMk cId="2485218999" sldId="339"/>
            <ac:picMk id="15" creationId="{075D24B6-02D6-2754-5850-37F2D7E1D519}"/>
          </ac:picMkLst>
        </pc:picChg>
      </pc:sldChg>
      <pc:sldChg chg="addSp delSp modSp mod">
        <pc:chgData name="Patrick Spohr" userId="52d4397b1069a9aa" providerId="LiveId" clId="{BE6C0E6E-05FC-405A-9C01-DF2A8F79E2A0}" dt="2024-01-22T17:55:28.774" v="13418" actId="1076"/>
        <pc:sldMkLst>
          <pc:docMk/>
          <pc:sldMk cId="695911616" sldId="340"/>
        </pc:sldMkLst>
        <pc:spChg chg="add mod">
          <ac:chgData name="Patrick Spohr" userId="52d4397b1069a9aa" providerId="LiveId" clId="{BE6C0E6E-05FC-405A-9C01-DF2A8F79E2A0}" dt="2024-01-22T17:55:28.774" v="13418" actId="1076"/>
          <ac:spMkLst>
            <pc:docMk/>
            <pc:sldMk cId="695911616" sldId="340"/>
            <ac:spMk id="8" creationId="{C3AB1444-15BE-B3ED-BFEA-0486CDEBE9F6}"/>
          </ac:spMkLst>
        </pc:spChg>
        <pc:spChg chg="mod">
          <ac:chgData name="Patrick Spohr" userId="52d4397b1069a9aa" providerId="LiveId" clId="{BE6C0E6E-05FC-405A-9C01-DF2A8F79E2A0}" dt="2024-01-22T14:53:18.187" v="10014"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mod">
          <ac:chgData name="Patrick Spohr" userId="52d4397b1069a9aa" providerId="LiveId" clId="{BE6C0E6E-05FC-405A-9C01-DF2A8F79E2A0}" dt="2024-01-16T12:48:13.285" v="4647" actId="20577"/>
          <ac:spMkLst>
            <pc:docMk/>
            <pc:sldMk cId="695911616" sldId="340"/>
            <ac:spMk id="18" creationId="{6CA1AEE9-8790-2A27-55E5-3970CA92C9B9}"/>
          </ac:spMkLst>
        </pc:spChg>
        <pc:spChg chg="add mod">
          <ac:chgData name="Patrick Spohr" userId="52d4397b1069a9aa" providerId="LiveId" clId="{BE6C0E6E-05FC-405A-9C01-DF2A8F79E2A0}" dt="2024-01-22T14:53:10.472" v="10012" actId="20577"/>
          <ac:spMkLst>
            <pc:docMk/>
            <pc:sldMk cId="695911616" sldId="340"/>
            <ac:spMk id="19" creationId="{8C647C46-19B2-FA89-4DEA-5FA72ECF52B4}"/>
          </ac:spMkLst>
        </pc:spChg>
        <pc:picChg chg="add mod">
          <ac:chgData name="Patrick Spohr" userId="52d4397b1069a9aa" providerId="LiveId" clId="{BE6C0E6E-05FC-405A-9C01-DF2A8F79E2A0}" dt="2024-01-16T13:24:16.346" v="5205"/>
          <ac:picMkLst>
            <pc:docMk/>
            <pc:sldMk cId="695911616" sldId="340"/>
            <ac:picMk id="2" creationId="{D6DB89C8-0C24-1250-48D7-5D7FDD002A63}"/>
          </ac:picMkLst>
        </pc:pic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22T14:53:42.772" v="10018" actId="11530"/>
          <ac:picMkLst>
            <pc:docMk/>
            <pc:sldMk cId="695911616" sldId="340"/>
            <ac:picMk id="13" creationId="{FC196CB6-D4DC-2FE3-4735-8CEC7B73BA93}"/>
          </ac:picMkLst>
        </pc:picChg>
      </pc:sldChg>
      <pc:sldChg chg="addSp modSp mod">
        <pc:chgData name="Patrick Spohr" userId="52d4397b1069a9aa" providerId="LiveId" clId="{BE6C0E6E-05FC-405A-9C01-DF2A8F79E2A0}" dt="2024-01-17T08:27:12.840" v="7158" actId="20577"/>
        <pc:sldMkLst>
          <pc:docMk/>
          <pc:sldMk cId="1681488157" sldId="341"/>
        </pc:sldMkLst>
        <pc:spChg chg="mod">
          <ac:chgData name="Patrick Spohr" userId="52d4397b1069a9aa" providerId="LiveId" clId="{BE6C0E6E-05FC-405A-9C01-DF2A8F79E2A0}" dt="2024-01-16T14:20:00.037" v="5619" actId="1076"/>
          <ac:spMkLst>
            <pc:docMk/>
            <pc:sldMk cId="1681488157" sldId="341"/>
            <ac:spMk id="20" creationId="{AB94B864-AF25-058A-25A6-9767B255B725}"/>
          </ac:spMkLst>
        </pc:spChg>
        <pc:spChg chg="mod">
          <ac:chgData name="Patrick Spohr" userId="52d4397b1069a9aa" providerId="LiveId" clId="{BE6C0E6E-05FC-405A-9C01-DF2A8F79E2A0}" dt="2024-01-17T08:27:12.840" v="7158" actId="20577"/>
          <ac:spMkLst>
            <pc:docMk/>
            <pc:sldMk cId="1681488157" sldId="341"/>
            <ac:spMk id="21" creationId="{8F83F0E6-E223-A6A8-27EA-BC1F8307593D}"/>
          </ac:spMkLst>
        </pc:spChg>
        <pc:picChg chg="add mod">
          <ac:chgData name="Patrick Spohr" userId="52d4397b1069a9aa" providerId="LiveId" clId="{BE6C0E6E-05FC-405A-9C01-DF2A8F79E2A0}" dt="2024-01-16T13:20:52.217" v="5144"/>
          <ac:picMkLst>
            <pc:docMk/>
            <pc:sldMk cId="1681488157" sldId="341"/>
            <ac:picMk id="2" creationId="{B78F4DA0-485B-D32D-EB22-1B3DCADBB87F}"/>
          </ac:picMkLst>
        </pc:picChg>
      </pc:sldChg>
      <pc:sldChg chg="addSp delSp modSp mod">
        <pc:chgData name="Patrick Spohr" userId="52d4397b1069a9aa" providerId="LiveId" clId="{BE6C0E6E-05FC-405A-9C01-DF2A8F79E2A0}" dt="2024-01-22T16:43:00.005" v="12706" actId="21"/>
        <pc:sldMkLst>
          <pc:docMk/>
          <pc:sldMk cId="1098743767" sldId="342"/>
        </pc:sldMkLst>
        <pc:spChg chg="mod">
          <ac:chgData name="Patrick Spohr" userId="52d4397b1069a9aa" providerId="LiveId" clId="{BE6C0E6E-05FC-405A-9C01-DF2A8F79E2A0}" dt="2024-01-22T15:46:05.866" v="11152" actId="1076"/>
          <ac:spMkLst>
            <pc:docMk/>
            <pc:sldMk cId="1098743767" sldId="342"/>
            <ac:spMk id="2" creationId="{5E694228-0CD6-D0F7-05D9-6B3D92DF7018}"/>
          </ac:spMkLst>
        </pc:spChg>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add mod">
          <ac:chgData name="Patrick Spohr" userId="52d4397b1069a9aa" providerId="LiveId" clId="{BE6C0E6E-05FC-405A-9C01-DF2A8F79E2A0}" dt="2024-01-22T15:43:34.109" v="11105" actId="1076"/>
          <ac:spMkLst>
            <pc:docMk/>
            <pc:sldMk cId="1098743767" sldId="342"/>
            <ac:spMk id="8" creationId="{0ED041D5-2C8B-2C43-7AFD-F9F71C3A393D}"/>
          </ac:spMkLst>
        </pc:spChg>
        <pc:spChg chg="mod">
          <ac:chgData name="Patrick Spohr" userId="52d4397b1069a9aa" providerId="LiveId" clId="{BE6C0E6E-05FC-405A-9C01-DF2A8F79E2A0}" dt="2024-01-22T15:33:19.339" v="11040" actId="1076"/>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del mod">
          <ac:chgData name="Patrick Spohr" userId="52d4397b1069a9aa" providerId="LiveId" clId="{BE6C0E6E-05FC-405A-9C01-DF2A8F79E2A0}" dt="2024-01-22T15:43:40.343" v="11107" actId="478"/>
          <ac:spMkLst>
            <pc:docMk/>
            <pc:sldMk cId="1098743767" sldId="342"/>
            <ac:spMk id="14" creationId="{E1822D04-5F7A-8B05-B9C4-79F77DBD3B15}"/>
          </ac:spMkLst>
        </pc:spChg>
        <pc:spChg chg="mod">
          <ac:chgData name="Patrick Spohr" userId="52d4397b1069a9aa" providerId="LiveId" clId="{BE6C0E6E-05FC-405A-9C01-DF2A8F79E2A0}" dt="2024-01-22T16:43:00.005" v="12706" actId="21"/>
          <ac:spMkLst>
            <pc:docMk/>
            <pc:sldMk cId="1098743767" sldId="342"/>
            <ac:spMk id="16" creationId="{88EE9131-8564-650E-6ACE-BBAC60601EC9}"/>
          </ac:spMkLst>
        </pc:spChg>
        <pc:spChg chg="del mod">
          <ac:chgData name="Patrick Spohr" userId="52d4397b1069a9aa" providerId="LiveId" clId="{BE6C0E6E-05FC-405A-9C01-DF2A8F79E2A0}" dt="2024-01-22T15:41:06.734" v="11103" actId="478"/>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6T12:48:10.979" v="4646" actId="20577"/>
          <ac:spMkLst>
            <pc:docMk/>
            <pc:sldMk cId="1098743767" sldId="342"/>
            <ac:spMk id="21" creationId="{94EC6436-60A5-4647-04C5-5CC20A53463A}"/>
          </ac:spMkLst>
        </pc:spChg>
        <pc:picChg chg="add mod">
          <ac:chgData name="Patrick Spohr" userId="52d4397b1069a9aa" providerId="LiveId" clId="{BE6C0E6E-05FC-405A-9C01-DF2A8F79E2A0}" dt="2024-01-16T13:20:55.803" v="5147"/>
          <ac:picMkLst>
            <pc:docMk/>
            <pc:sldMk cId="1098743767" sldId="342"/>
            <ac:picMk id="3" creationId="{69CC7F1B-0CEC-5FD2-3E87-64533085925B}"/>
          </ac:picMkLst>
        </pc:picChg>
        <pc:picChg chg="mod">
          <ac:chgData name="Patrick Spohr" userId="52d4397b1069a9aa" providerId="LiveId" clId="{BE6C0E6E-05FC-405A-9C01-DF2A8F79E2A0}" dt="2024-01-22T15:41:09.902" v="11104" actId="14100"/>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del mod">
          <ac:chgData name="Patrick Spohr" userId="52d4397b1069a9aa" providerId="LiveId" clId="{BE6C0E6E-05FC-405A-9C01-DF2A8F79E2A0}" dt="2024-01-22T15:38:37.466" v="11046" actId="478"/>
          <ac:picMkLst>
            <pc:docMk/>
            <pc:sldMk cId="1098743767" sldId="342"/>
            <ac:picMk id="22" creationId="{4E93437B-76DE-AAB9-3DE7-22F29069BCA8}"/>
          </ac:picMkLst>
        </pc:picChg>
      </pc:sldChg>
      <pc:sldChg chg="addSp modSp add mod">
        <pc:chgData name="Patrick Spohr" userId="52d4397b1069a9aa" providerId="LiveId" clId="{BE6C0E6E-05FC-405A-9C01-DF2A8F79E2A0}" dt="2024-01-22T15:32:20.901" v="11025" actId="1076"/>
        <pc:sldMkLst>
          <pc:docMk/>
          <pc:sldMk cId="30798204" sldId="343"/>
        </pc:sldMkLst>
        <pc:spChg chg="mod">
          <ac:chgData name="Patrick Spohr" userId="52d4397b1069a9aa" providerId="LiveId" clId="{BE6C0E6E-05FC-405A-9C01-DF2A8F79E2A0}" dt="2024-01-22T15:32:20.901" v="11025" actId="1076"/>
          <ac:spMkLst>
            <pc:docMk/>
            <pc:sldMk cId="30798204" sldId="343"/>
            <ac:spMk id="2" creationId="{5E694228-0CD6-D0F7-05D9-6B3D92DF7018}"/>
          </ac:spMkLst>
        </pc:spChg>
        <pc:spChg chg="mod">
          <ac:chgData name="Patrick Spohr" userId="52d4397b1069a9aa" providerId="LiveId" clId="{BE6C0E6E-05FC-405A-9C01-DF2A8F79E2A0}" dt="2024-01-16T13:12:00.657" v="5050" actId="20577"/>
          <ac:spMkLst>
            <pc:docMk/>
            <pc:sldMk cId="30798204" sldId="343"/>
            <ac:spMk id="3" creationId="{8C68838C-EDB8-6370-1171-B47EB6802FAF}"/>
          </ac:spMkLst>
        </pc:spChg>
        <pc:spChg chg="mod">
          <ac:chgData name="Patrick Spohr" userId="52d4397b1069a9aa" providerId="LiveId" clId="{BE6C0E6E-05FC-405A-9C01-DF2A8F79E2A0}" dt="2024-01-22T15:31:16.193" v="11000" actId="20577"/>
          <ac:spMkLst>
            <pc:docMk/>
            <pc:sldMk cId="30798204" sldId="343"/>
            <ac:spMk id="11" creationId="{F2FCF258-1249-940F-0E09-03903D476443}"/>
          </ac:spMkLst>
        </pc:spChg>
        <pc:spChg chg="mod">
          <ac:chgData name="Patrick Spohr" userId="52d4397b1069a9aa" providerId="LiveId" clId="{BE6C0E6E-05FC-405A-9C01-DF2A8F79E2A0}" dt="2024-01-16T12:48:08.380" v="4645" actId="20577"/>
          <ac:spMkLst>
            <pc:docMk/>
            <pc:sldMk cId="30798204" sldId="343"/>
            <ac:spMk id="21" creationId="{94EC6436-60A5-4647-04C5-5CC20A53463A}"/>
          </ac:spMkLst>
        </pc:spChg>
        <pc:picChg chg="add mod">
          <ac:chgData name="Patrick Spohr" userId="52d4397b1069a9aa" providerId="LiveId" clId="{BE6C0E6E-05FC-405A-9C01-DF2A8F79E2A0}" dt="2024-01-16T14:32:25.799" v="5710"/>
          <ac:picMkLst>
            <pc:docMk/>
            <pc:sldMk cId="30798204" sldId="343"/>
            <ac:picMk id="8" creationId="{E50D8973-90CD-58E4-A85A-4F172993B4B2}"/>
          </ac:picMkLst>
        </pc:picChg>
      </pc:sldChg>
      <pc:sldChg chg="addSp delSp modSp new mod ord">
        <pc:chgData name="Patrick Spohr" userId="52d4397b1069a9aa" providerId="LiveId" clId="{BE6C0E6E-05FC-405A-9C01-DF2A8F79E2A0}" dt="2024-01-16T14:18:56.035" v="5582" actId="207"/>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6T12:48:22.999" v="4651" actId="20577"/>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6T14:18:56.035" v="5582" actId="20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picChg chg="add mod">
          <ac:chgData name="Patrick Spohr" userId="52d4397b1069a9aa" providerId="LiveId" clId="{BE6C0E6E-05FC-405A-9C01-DF2A8F79E2A0}" dt="2024-01-16T13:20:59.368" v="5150"/>
          <ac:picMkLst>
            <pc:docMk/>
            <pc:sldMk cId="1239305961" sldId="344"/>
            <ac:picMk id="2" creationId="{C52D240C-3F11-728D-4E0F-E9676E1BA78C}"/>
          </ac:picMkLst>
        </pc:pic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modSp add mod">
        <pc:chgData name="Patrick Spohr" userId="52d4397b1069a9aa" providerId="LiveId" clId="{BE6C0E6E-05FC-405A-9C01-DF2A8F79E2A0}" dt="2024-01-20T18:13:25.509" v="8877"/>
        <pc:sldMkLst>
          <pc:docMk/>
          <pc:sldMk cId="1466499913" sldId="345"/>
        </pc:sldMkLst>
        <pc:spChg chg="mod">
          <ac:chgData name="Patrick Spohr" userId="52d4397b1069a9aa" providerId="LiveId" clId="{BE6C0E6E-05FC-405A-9C01-DF2A8F79E2A0}" dt="2024-01-20T18:13:25.509" v="8877"/>
          <ac:spMkLst>
            <pc:docMk/>
            <pc:sldMk cId="1466499913" sldId="345"/>
            <ac:spMk id="12" creationId="{9D3EE300-D51A-EAFD-DDE6-FF4203B2A580}"/>
          </ac:spMkLst>
        </pc:spChg>
      </pc:sldChg>
      <pc:sldChg chg="addSp delSp modSp new del mod ord">
        <pc:chgData name="Patrick Spohr" userId="52d4397b1069a9aa" providerId="LiveId" clId="{BE6C0E6E-05FC-405A-9C01-DF2A8F79E2A0}" dt="2024-01-20T18:12:51.355" v="8873" actId="2696"/>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picChg chg="add mod">
          <ac:chgData name="Patrick Spohr" userId="52d4397b1069a9aa" providerId="LiveId" clId="{BE6C0E6E-05FC-405A-9C01-DF2A8F79E2A0}" dt="2024-01-16T13:21:08.583" v="5159"/>
          <ac:picMkLst>
            <pc:docMk/>
            <pc:sldMk cId="3611317419" sldId="345"/>
            <ac:picMk id="6" creationId="{E81C3AF4-1908-6072-7D8D-9C067B8618C6}"/>
          </ac:picMkLst>
        </pc:picChg>
      </pc:sldChg>
      <pc:sldChg chg="addSp delSp modSp add mod">
        <pc:chgData name="Patrick Spohr" userId="52d4397b1069a9aa" providerId="LiveId" clId="{BE6C0E6E-05FC-405A-9C01-DF2A8F79E2A0}" dt="2024-01-16T13:21:05.684" v="5156"/>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6T12:58:17.133" v="4887" actId="1076"/>
          <ac:spMkLst>
            <pc:docMk/>
            <pc:sldMk cId="3642335488" sldId="346"/>
            <ac:spMk id="26" creationId="{15991119-6488-E7C8-5A99-C34C29E56631}"/>
          </ac:spMkLst>
        </pc:spChg>
        <pc:spChg chg="add mod">
          <ac:chgData name="Patrick Spohr" userId="52d4397b1069a9aa" providerId="LiveId" clId="{BE6C0E6E-05FC-405A-9C01-DF2A8F79E2A0}" dt="2024-01-16T12:58:17.133" v="4887" actId="1076"/>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6T12:58:17.133" v="4887" actId="1076"/>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6T12:58:20.910" v="4889" actId="1076"/>
          <ac:spMkLst>
            <pc:docMk/>
            <pc:sldMk cId="3642335488" sldId="346"/>
            <ac:spMk id="31" creationId="{FDD89C45-6DB5-A6DA-35FA-2A63F5E39CC7}"/>
          </ac:spMkLst>
        </pc:spChg>
        <pc:picChg chg="add mod">
          <ac:chgData name="Patrick Spohr" userId="52d4397b1069a9aa" providerId="LiveId" clId="{BE6C0E6E-05FC-405A-9C01-DF2A8F79E2A0}" dt="2024-01-16T13:21:05.684" v="5156"/>
          <ac:picMkLst>
            <pc:docMk/>
            <pc:sldMk cId="3642335488" sldId="346"/>
            <ac:picMk id="2" creationId="{AD85D09D-9364-6331-0E6E-40D0168EB576}"/>
          </ac:picMkLst>
        </pc:pic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6T12:58:19.234" v="4888" actId="1076"/>
          <ac:picMkLst>
            <pc:docMk/>
            <pc:sldMk cId="3642335488" sldId="346"/>
            <ac:picMk id="17" creationId="{D210E4D7-8DAA-6E75-454D-80E219371929}"/>
          </ac:picMkLst>
        </pc:picChg>
        <pc:picChg chg="add mod">
          <ac:chgData name="Patrick Spohr" userId="52d4397b1069a9aa" providerId="LiveId" clId="{BE6C0E6E-05FC-405A-9C01-DF2A8F79E2A0}" dt="2024-01-16T12:58:19.234" v="4888" actId="1076"/>
          <ac:picMkLst>
            <pc:docMk/>
            <pc:sldMk cId="3642335488" sldId="346"/>
            <ac:picMk id="20" creationId="{5DB937A7-97BD-1613-94E6-6854E88C0416}"/>
          </ac:picMkLst>
        </pc:picChg>
        <pc:picChg chg="add mod">
          <ac:chgData name="Patrick Spohr" userId="52d4397b1069a9aa" providerId="LiveId" clId="{BE6C0E6E-05FC-405A-9C01-DF2A8F79E2A0}" dt="2024-01-16T12:58:19.234" v="4888"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22T17:56:53.935" v="13424" actId="1076"/>
        <pc:sldMkLst>
          <pc:docMk/>
          <pc:sldMk cId="3249476668" sldId="347"/>
        </pc:sldMkLst>
        <pc:spChg chg="add del mod">
          <ac:chgData name="Patrick Spohr" userId="52d4397b1069a9aa" providerId="LiveId" clId="{BE6C0E6E-05FC-405A-9C01-DF2A8F79E2A0}" dt="2024-01-16T14:01:04.405" v="5269" actId="478"/>
          <ac:spMkLst>
            <pc:docMk/>
            <pc:sldMk cId="3249476668" sldId="347"/>
            <ac:spMk id="4" creationId="{6E2A4958-8FC8-0E69-0BBA-912C3BE228E7}"/>
          </ac:spMkLst>
        </pc:spChg>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add del mod">
          <ac:chgData name="Patrick Spohr" userId="52d4397b1069a9aa" providerId="LiveId" clId="{BE6C0E6E-05FC-405A-9C01-DF2A8F79E2A0}" dt="2024-01-16T12:52:56.433" v="4746" actId="478"/>
          <ac:spMkLst>
            <pc:docMk/>
            <pc:sldMk cId="3249476668" sldId="347"/>
            <ac:spMk id="6" creationId="{67FA68F0-3D5F-DABA-075A-E4023A8E32A1}"/>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add mod">
          <ac:chgData name="Patrick Spohr" userId="52d4397b1069a9aa" providerId="LiveId" clId="{BE6C0E6E-05FC-405A-9C01-DF2A8F79E2A0}" dt="2024-01-16T14:04:23.841" v="5326" actId="164"/>
          <ac:spMkLst>
            <pc:docMk/>
            <pc:sldMk cId="3249476668" sldId="347"/>
            <ac:spMk id="8" creationId="{994218A0-86BD-9963-F338-380345EEB66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6T14:01:24.111" v="5271" actId="478"/>
          <ac:spMkLst>
            <pc:docMk/>
            <pc:sldMk cId="3249476668" sldId="347"/>
            <ac:spMk id="10" creationId="{EFA95028-B8D5-54A9-1781-603AA7BB5C60}"/>
          </ac:spMkLst>
        </pc:spChg>
        <pc:spChg chg="add del mod">
          <ac:chgData name="Patrick Spohr" userId="52d4397b1069a9aa" providerId="LiveId" clId="{BE6C0E6E-05FC-405A-9C01-DF2A8F79E2A0}" dt="2024-01-16T14:01:59.529" v="5290" actId="478"/>
          <ac:spMkLst>
            <pc:docMk/>
            <pc:sldMk cId="3249476668" sldId="347"/>
            <ac:spMk id="11" creationId="{C9694DBA-6951-10FE-663D-92435640519D}"/>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6T14:05:46.740" v="5377" actId="20577"/>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mod">
          <ac:chgData name="Patrick Spohr" userId="52d4397b1069a9aa" providerId="LiveId" clId="{BE6C0E6E-05FC-405A-9C01-DF2A8F79E2A0}" dt="2024-01-16T14:07:27.180" v="5402" actId="20577"/>
          <ac:spMkLst>
            <pc:docMk/>
            <pc:sldMk cId="3249476668" sldId="347"/>
            <ac:spMk id="14" creationId="{9B2725E0-E309-7290-C9D4-8E1B70BA1975}"/>
          </ac:spMkLst>
        </pc:spChg>
        <pc:spChg chg="add mod">
          <ac:chgData name="Patrick Spohr" userId="52d4397b1069a9aa" providerId="LiveId" clId="{BE6C0E6E-05FC-405A-9C01-DF2A8F79E2A0}" dt="2024-01-16T14:04:26.521" v="5327" actId="164"/>
          <ac:spMkLst>
            <pc:docMk/>
            <pc:sldMk cId="3249476668" sldId="347"/>
            <ac:spMk id="15" creationId="{A1E5BDC2-5768-42CD-E1AC-138FCE673E2F}"/>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mod">
          <ac:chgData name="Patrick Spohr" userId="52d4397b1069a9aa" providerId="LiveId" clId="{BE6C0E6E-05FC-405A-9C01-DF2A8F79E2A0}" dt="2024-01-16T14:04:28.846" v="5328" actId="164"/>
          <ac:spMkLst>
            <pc:docMk/>
            <pc:sldMk cId="3249476668" sldId="347"/>
            <ac:spMk id="16" creationId="{25A8F213-6BB6-8C2F-2CE2-2F5BD65F8CCB}"/>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6T14:04:21.210" v="5325" actId="164"/>
          <ac:spMkLst>
            <pc:docMk/>
            <pc:sldMk cId="3249476668" sldId="347"/>
            <ac:spMk id="17" creationId="{4F015C28-A7F8-F501-6D2C-F046390710BB}"/>
          </ac:spMkLst>
        </pc:spChg>
        <pc:spChg chg="add mod">
          <ac:chgData name="Patrick Spohr" userId="52d4397b1069a9aa" providerId="LiveId" clId="{BE6C0E6E-05FC-405A-9C01-DF2A8F79E2A0}" dt="2024-01-16T14:04:23.841" v="5326" actId="164"/>
          <ac:spMkLst>
            <pc:docMk/>
            <pc:sldMk cId="3249476668" sldId="347"/>
            <ac:spMk id="18" creationId="{ABA2F5EA-4190-FE01-9516-A1D6825C231D}"/>
          </ac:spMkLst>
        </pc:spChg>
        <pc:spChg chg="add mod">
          <ac:chgData name="Patrick Spohr" userId="52d4397b1069a9aa" providerId="LiveId" clId="{BE6C0E6E-05FC-405A-9C01-DF2A8F79E2A0}" dt="2024-01-16T14:04:26.521" v="5327" actId="164"/>
          <ac:spMkLst>
            <pc:docMk/>
            <pc:sldMk cId="3249476668" sldId="347"/>
            <ac:spMk id="19" creationId="{F6837DC4-A2C9-E598-B531-903B23EEB1F7}"/>
          </ac:spMkLst>
        </pc:spChg>
        <pc:spChg chg="add mod">
          <ac:chgData name="Patrick Spohr" userId="52d4397b1069a9aa" providerId="LiveId" clId="{BE6C0E6E-05FC-405A-9C01-DF2A8F79E2A0}" dt="2024-01-16T14:04:28.846" v="5328" actId="164"/>
          <ac:spMkLst>
            <pc:docMk/>
            <pc:sldMk cId="3249476668" sldId="347"/>
            <ac:spMk id="20" creationId="{2F922329-0FBA-4142-BE95-1638FD1069BA}"/>
          </ac:spMkLst>
        </pc:spChg>
        <pc:spChg chg="add mod">
          <ac:chgData name="Patrick Spohr" userId="52d4397b1069a9aa" providerId="LiveId" clId="{BE6C0E6E-05FC-405A-9C01-DF2A8F79E2A0}" dt="2024-01-22T17:56:53.935" v="13424" actId="1076"/>
          <ac:spMkLst>
            <pc:docMk/>
            <pc:sldMk cId="3249476668" sldId="347"/>
            <ac:spMk id="21" creationId="{F75FD4CB-8CD2-9DCB-36A2-03474A817FB5}"/>
          </ac:spMkLst>
        </pc:spChg>
        <pc:spChg chg="add mod">
          <ac:chgData name="Patrick Spohr" userId="52d4397b1069a9aa" providerId="LiveId" clId="{BE6C0E6E-05FC-405A-9C01-DF2A8F79E2A0}" dt="2024-01-16T14:05:53.858" v="5393" actId="20577"/>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add mod">
          <ac:chgData name="Patrick Spohr" userId="52d4397b1069a9aa" providerId="LiveId" clId="{BE6C0E6E-05FC-405A-9C01-DF2A8F79E2A0}" dt="2024-01-16T14:04:21.210" v="5325" actId="164"/>
          <ac:spMkLst>
            <pc:docMk/>
            <pc:sldMk cId="3249476668" sldId="347"/>
            <ac:spMk id="23" creationId="{E4FB983D-4418-5115-454D-5BD591CFE712}"/>
          </ac:spMkLst>
        </pc:spChg>
        <pc:spChg chg="add mod">
          <ac:chgData name="Patrick Spohr" userId="52d4397b1069a9aa" providerId="LiveId" clId="{BE6C0E6E-05FC-405A-9C01-DF2A8F79E2A0}" dt="2024-01-16T14:04:23.841" v="5326" actId="164"/>
          <ac:spMkLst>
            <pc:docMk/>
            <pc:sldMk cId="3249476668" sldId="347"/>
            <ac:spMk id="24" creationId="{C5F6EC78-FC05-8B4C-EC3E-F65DFE2344EA}"/>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6T14:05:06.680" v="5347" actId="20577"/>
          <ac:spMkLst>
            <pc:docMk/>
            <pc:sldMk cId="3249476668" sldId="347"/>
            <ac:spMk id="25" creationId="{C00BE35C-C36C-73F5-D4AD-67FE3B27C8DB}"/>
          </ac:spMkLst>
        </pc:spChg>
        <pc:spChg chg="add mod">
          <ac:chgData name="Patrick Spohr" userId="52d4397b1069a9aa" providerId="LiveId" clId="{BE6C0E6E-05FC-405A-9C01-DF2A8F79E2A0}" dt="2024-01-16T14:04:28.846" v="5328" actId="164"/>
          <ac:spMkLst>
            <pc:docMk/>
            <pc:sldMk cId="3249476668" sldId="347"/>
            <ac:spMk id="26" creationId="{CF4C3FED-F645-73AA-0343-CE9DFBF9AB85}"/>
          </ac:spMkLst>
        </pc:spChg>
        <pc:spChg chg="add mod">
          <ac:chgData name="Patrick Spohr" userId="52d4397b1069a9aa" providerId="LiveId" clId="{BE6C0E6E-05FC-405A-9C01-DF2A8F79E2A0}" dt="2024-01-16T14:04:26.521" v="5327" actId="164"/>
          <ac:spMkLst>
            <pc:docMk/>
            <pc:sldMk cId="3249476668" sldId="347"/>
            <ac:spMk id="28" creationId="{12F89720-4DE8-127A-A891-908BD953CBC0}"/>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grpChg chg="add mod">
          <ac:chgData name="Patrick Spohr" userId="52d4397b1069a9aa" providerId="LiveId" clId="{BE6C0E6E-05FC-405A-9C01-DF2A8F79E2A0}" dt="2024-01-16T14:04:35.127" v="5329" actId="1076"/>
          <ac:grpSpMkLst>
            <pc:docMk/>
            <pc:sldMk cId="3249476668" sldId="347"/>
            <ac:grpSpMk id="29" creationId="{0192A430-225F-4E4B-52BB-89193105F931}"/>
          </ac:grpSpMkLst>
        </pc:grpChg>
        <pc:grpChg chg="add mod">
          <ac:chgData name="Patrick Spohr" userId="52d4397b1069a9aa" providerId="LiveId" clId="{BE6C0E6E-05FC-405A-9C01-DF2A8F79E2A0}" dt="2024-01-16T14:04:35.127" v="5329" actId="1076"/>
          <ac:grpSpMkLst>
            <pc:docMk/>
            <pc:sldMk cId="3249476668" sldId="347"/>
            <ac:grpSpMk id="30" creationId="{03BFCCE9-93EB-DC48-3005-FA03520FF40C}"/>
          </ac:grpSpMkLst>
        </pc:grpChg>
        <pc:grpChg chg="add mod">
          <ac:chgData name="Patrick Spohr" userId="52d4397b1069a9aa" providerId="LiveId" clId="{BE6C0E6E-05FC-405A-9C01-DF2A8F79E2A0}" dt="2024-01-16T14:04:35.127" v="5329" actId="1076"/>
          <ac:grpSpMkLst>
            <pc:docMk/>
            <pc:sldMk cId="3249476668" sldId="347"/>
            <ac:grpSpMk id="32" creationId="{756A6ED0-692C-451A-C30C-CE3EA612700B}"/>
          </ac:grpSpMkLst>
        </pc:grpChg>
        <pc:grpChg chg="add mod">
          <ac:chgData name="Patrick Spohr" userId="52d4397b1069a9aa" providerId="LiveId" clId="{BE6C0E6E-05FC-405A-9C01-DF2A8F79E2A0}" dt="2024-01-16T14:04:35.127" v="5329" actId="1076"/>
          <ac:grpSpMkLst>
            <pc:docMk/>
            <pc:sldMk cId="3249476668" sldId="347"/>
            <ac:grpSpMk id="33" creationId="{380E865F-7FFC-3D26-CA5D-2DDCB905842A}"/>
          </ac:grpSpMkLst>
        </pc:gr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6T13:21:03.246" v="5154"/>
          <ac:picMkLst>
            <pc:docMk/>
            <pc:sldMk cId="3249476668" sldId="347"/>
            <ac:picMk id="12" creationId="{C02C2942-3FE7-1884-0B3C-7EA5FBA861D7}"/>
          </ac:picMkLst>
        </pc:picChg>
        <pc:picChg chg="add del mod">
          <ac:chgData name="Patrick Spohr" userId="52d4397b1069a9aa" providerId="LiveId" clId="{BE6C0E6E-05FC-405A-9C01-DF2A8F79E2A0}" dt="2024-01-16T12:51:18.031" v="4710" actId="478"/>
          <ac:picMkLst>
            <pc:docMk/>
            <pc:sldMk cId="3249476668" sldId="347"/>
            <ac:picMk id="27" creationId="{EF6B9A59-EC04-84EB-6258-F1A325556A6D}"/>
          </ac:picMkLst>
        </pc:picChg>
        <pc:picChg chg="add del mod ord">
          <ac:chgData name="Patrick Spohr" userId="52d4397b1069a9aa" providerId="LiveId" clId="{BE6C0E6E-05FC-405A-9C01-DF2A8F79E2A0}" dt="2024-01-16T12:51:18.483" v="4711" actId="478"/>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ord">
        <pc:chgData name="Patrick Spohr" userId="52d4397b1069a9aa" providerId="LiveId" clId="{BE6C0E6E-05FC-405A-9C01-DF2A8F79E2A0}" dt="2024-02-07T11:45:17.953" v="13641" actId="20577"/>
        <pc:sldMkLst>
          <pc:docMk/>
          <pc:sldMk cId="1625221504" sldId="348"/>
        </pc:sldMkLst>
        <pc:spChg chg="add mod">
          <ac:chgData name="Patrick Spohr" userId="52d4397b1069a9aa" providerId="LiveId" clId="{BE6C0E6E-05FC-405A-9C01-DF2A8F79E2A0}" dt="2024-01-16T14:10:04.995" v="5424"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add mod">
          <ac:chgData name="Patrick Spohr" userId="52d4397b1069a9aa" providerId="LiveId" clId="{BE6C0E6E-05FC-405A-9C01-DF2A8F79E2A0}" dt="2024-01-16T14:12:01.690" v="5451" actId="1076"/>
          <ac:spMkLst>
            <pc:docMk/>
            <pc:sldMk cId="1625221504" sldId="348"/>
            <ac:spMk id="12" creationId="{600E45F0-73F8-1429-F5C5-10EFF0B5D582}"/>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add mod">
          <ac:chgData name="Patrick Spohr" userId="52d4397b1069a9aa" providerId="LiveId" clId="{BE6C0E6E-05FC-405A-9C01-DF2A8F79E2A0}" dt="2024-01-16T14:11:00.503" v="5444" actId="164"/>
          <ac:spMkLst>
            <pc:docMk/>
            <pc:sldMk cId="1625221504" sldId="348"/>
            <ac:spMk id="14" creationId="{2A7BDD40-2849-ADB5-E9EB-36E6C762402D}"/>
          </ac:spMkLst>
        </pc:spChg>
        <pc:spChg chg="mod">
          <ac:chgData name="Patrick Spohr" userId="52d4397b1069a9aa" providerId="LiveId" clId="{BE6C0E6E-05FC-405A-9C01-DF2A8F79E2A0}" dt="2024-01-16T14:09:58.483" v="5420" actId="20577"/>
          <ac:spMkLst>
            <pc:docMk/>
            <pc:sldMk cId="1625221504" sldId="348"/>
            <ac:spMk id="17" creationId="{4F015C28-A7F8-F501-6D2C-F046390710BB}"/>
          </ac:spMkLst>
        </pc:spChg>
        <pc:spChg chg="mod">
          <ac:chgData name="Patrick Spohr" userId="52d4397b1069a9aa" providerId="LiveId" clId="{BE6C0E6E-05FC-405A-9C01-DF2A8F79E2A0}" dt="2024-01-16T14:11:17.513" v="5446" actId="1076"/>
          <ac:spMkLst>
            <pc:docMk/>
            <pc:sldMk cId="1625221504" sldId="348"/>
            <ac:spMk id="18" creationId="{ABA2F5EA-4190-FE01-9516-A1D6825C231D}"/>
          </ac:spMkLst>
        </pc:spChg>
        <pc:spChg chg="mod">
          <ac:chgData name="Patrick Spohr" userId="52d4397b1069a9aa" providerId="LiveId" clId="{BE6C0E6E-05FC-405A-9C01-DF2A8F79E2A0}" dt="2024-02-07T11:45:17.953" v="13641" actId="20577"/>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6T14:13:30.035" v="5474"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6T14:13:32.280" v="5475" actId="1076"/>
          <ac:spMkLst>
            <pc:docMk/>
            <pc:sldMk cId="1625221504" sldId="348"/>
            <ac:spMk id="25" creationId="{C00BE35C-C36C-73F5-D4AD-67FE3B27C8DB}"/>
          </ac:spMkLst>
        </pc:spChg>
        <pc:spChg chg="add mod">
          <ac:chgData name="Patrick Spohr" userId="52d4397b1069a9aa" providerId="LiveId" clId="{BE6C0E6E-05FC-405A-9C01-DF2A8F79E2A0}" dt="2024-01-16T14:13:22.846" v="5470" actId="20577"/>
          <ac:spMkLst>
            <pc:docMk/>
            <pc:sldMk cId="1625221504" sldId="348"/>
            <ac:spMk id="26" creationId="{AE27D22A-751F-6D12-B93B-B0DD4D443F78}"/>
          </ac:spMkLst>
        </pc:spChg>
        <pc:spChg chg="add mod">
          <ac:chgData name="Patrick Spohr" userId="52d4397b1069a9aa" providerId="LiveId" clId="{BE6C0E6E-05FC-405A-9C01-DF2A8F79E2A0}" dt="2024-01-16T14:11:17.513" v="5446" actId="1076"/>
          <ac:spMkLst>
            <pc:docMk/>
            <pc:sldMk cId="1625221504" sldId="348"/>
            <ac:spMk id="32" creationId="{B2292A30-E160-96F6-B3EA-D6E4650A09DB}"/>
          </ac:spMkLst>
        </pc:spChg>
        <pc:spChg chg="add mod">
          <ac:chgData name="Patrick Spohr" userId="52d4397b1069a9aa" providerId="LiveId" clId="{BE6C0E6E-05FC-405A-9C01-DF2A8F79E2A0}" dt="2024-01-16T14:11:00.503" v="5444" actId="164"/>
          <ac:spMkLst>
            <pc:docMk/>
            <pc:sldMk cId="1625221504" sldId="348"/>
            <ac:spMk id="33" creationId="{55F52215-B874-7AAA-62AA-9109EB137687}"/>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spChg chg="add mod">
          <ac:chgData name="Patrick Spohr" userId="52d4397b1069a9aa" providerId="LiveId" clId="{BE6C0E6E-05FC-405A-9C01-DF2A8F79E2A0}" dt="2024-01-16T14:12:46.184" v="5467" actId="113"/>
          <ac:spMkLst>
            <pc:docMk/>
            <pc:sldMk cId="1625221504" sldId="348"/>
            <ac:spMk id="37" creationId="{8BA8B94E-3FD1-C3F9-2EA3-E4C2541A888A}"/>
          </ac:spMkLst>
        </pc:spChg>
        <pc:spChg chg="add mod">
          <ac:chgData name="Patrick Spohr" userId="52d4397b1069a9aa" providerId="LiveId" clId="{BE6C0E6E-05FC-405A-9C01-DF2A8F79E2A0}" dt="2024-01-16T14:12:51.125" v="5469" actId="1076"/>
          <ac:spMkLst>
            <pc:docMk/>
            <pc:sldMk cId="1625221504" sldId="348"/>
            <ac:spMk id="38" creationId="{AA0CB9CD-8A83-C347-69A9-83D542D26659}"/>
          </ac:spMkLst>
        </pc:spChg>
        <pc:grpChg chg="add del mod">
          <ac:chgData name="Patrick Spohr" userId="52d4397b1069a9aa" providerId="LiveId" clId="{BE6C0E6E-05FC-405A-9C01-DF2A8F79E2A0}" dt="2024-01-16T14:11:00.503" v="5444" actId="164"/>
          <ac:grpSpMkLst>
            <pc:docMk/>
            <pc:sldMk cId="1625221504" sldId="348"/>
            <ac:grpSpMk id="8" creationId="{0541FB0B-CDAA-83F0-3DB1-8F050ECDCF5F}"/>
          </ac:grpSpMkLst>
        </pc:grpChg>
        <pc:grpChg chg="add mod">
          <ac:chgData name="Patrick Spohr" userId="52d4397b1069a9aa" providerId="LiveId" clId="{BE6C0E6E-05FC-405A-9C01-DF2A8F79E2A0}" dt="2024-01-16T14:11:05.343" v="5445" actId="1076"/>
          <ac:grpSpMkLst>
            <pc:docMk/>
            <pc:sldMk cId="1625221504" sldId="348"/>
            <ac:grpSpMk id="34" creationId="{7CAD5307-9A6C-32A1-554D-538E9A327F05}"/>
          </ac:grpSpMkLst>
        </pc:grpChg>
        <pc:picChg chg="add mod">
          <ac:chgData name="Patrick Spohr" userId="52d4397b1069a9aa" providerId="LiveId" clId="{BE6C0E6E-05FC-405A-9C01-DF2A8F79E2A0}" dt="2024-01-16T13:21:09.633" v="5160"/>
          <ac:picMkLst>
            <pc:docMk/>
            <pc:sldMk cId="1625221504" sldId="348"/>
            <ac:picMk id="4" creationId="{E262984C-309F-B2E0-A895-21AB2B21AA99}"/>
          </ac:picMkLst>
        </pc:picChg>
        <pc:picChg chg="del mod">
          <ac:chgData name="Patrick Spohr" userId="52d4397b1069a9aa" providerId="LiveId" clId="{BE6C0E6E-05FC-405A-9C01-DF2A8F79E2A0}" dt="2024-01-16T14:07:49.255" v="5403" actId="478"/>
          <ac:picMkLst>
            <pc:docMk/>
            <pc:sldMk cId="1625221504" sldId="348"/>
            <ac:picMk id="27" creationId="{EF6B9A59-EC04-84EB-6258-F1A325556A6D}"/>
          </ac:picMkLst>
        </pc:picChg>
        <pc:picChg chg="del mod">
          <ac:chgData name="Patrick Spohr" userId="52d4397b1069a9aa" providerId="LiveId" clId="{BE6C0E6E-05FC-405A-9C01-DF2A8F79E2A0}" dt="2024-01-16T14:07:51.203" v="5404" actId="478"/>
          <ac:picMkLst>
            <pc:docMk/>
            <pc:sldMk cId="1625221504" sldId="348"/>
            <ac:picMk id="31" creationId="{C016CED4-A361-EE13-8D06-D05491FC8BE8}"/>
          </ac:picMkLst>
        </pc:picChg>
        <pc:cxnChg chg="add mod">
          <ac:chgData name="Patrick Spohr" userId="52d4397b1069a9aa" providerId="LiveId" clId="{BE6C0E6E-05FC-405A-9C01-DF2A8F79E2A0}" dt="2024-01-16T14:10:45.260" v="5441" actId="14100"/>
          <ac:cxnSpMkLst>
            <pc:docMk/>
            <pc:sldMk cId="1625221504" sldId="348"/>
            <ac:cxnSpMk id="10" creationId="{D9DDE6B9-F56D-9058-E88D-720A484154F3}"/>
          </ac:cxnSpMkLst>
        </pc:cxnChg>
        <pc:cxnChg chg="add mod">
          <ac:chgData name="Patrick Spohr" userId="52d4397b1069a9aa" providerId="LiveId" clId="{BE6C0E6E-05FC-405A-9C01-DF2A8F79E2A0}" dt="2024-01-16T14:10:12.980" v="5428" actId="14100"/>
          <ac:cxnSpMkLst>
            <pc:docMk/>
            <pc:sldMk cId="1625221504" sldId="348"/>
            <ac:cxnSpMk id="11" creationId="{2CE8B59D-1109-BAA7-DF04-3DEE15F743BB}"/>
          </ac:cxnSpMkLst>
        </pc:cxnChg>
        <pc:cxnChg chg="add mod">
          <ac:chgData name="Patrick Spohr" userId="52d4397b1069a9aa" providerId="LiveId" clId="{BE6C0E6E-05FC-405A-9C01-DF2A8F79E2A0}" dt="2024-01-16T14:10:42.614" v="5440" actId="14100"/>
          <ac:cxnSpMkLst>
            <pc:docMk/>
            <pc:sldMk cId="1625221504" sldId="348"/>
            <ac:cxnSpMk id="23" creationId="{D8D741EE-EF20-93B4-F330-57394B4EC587}"/>
          </ac:cxnSpMkLst>
        </pc:cxnChg>
      </pc:sldChg>
      <pc:sldChg chg="addSp delSp modSp add mod">
        <pc:chgData name="Patrick Spohr" userId="52d4397b1069a9aa" providerId="LiveId" clId="{BE6C0E6E-05FC-405A-9C01-DF2A8F79E2A0}" dt="2024-01-22T17:24:39.587" v="13282" actId="1076"/>
        <pc:sldMkLst>
          <pc:docMk/>
          <pc:sldMk cId="2808414149" sldId="349"/>
        </pc:sldMkLst>
        <pc:spChg chg="del">
          <ac:chgData name="Patrick Spohr" userId="52d4397b1069a9aa" providerId="LiveId" clId="{BE6C0E6E-05FC-405A-9C01-DF2A8F79E2A0}" dt="2024-01-15T15:51:01.358" v="4540" actId="478"/>
          <ac:spMkLst>
            <pc:docMk/>
            <pc:sldMk cId="2808414149" sldId="349"/>
            <ac:spMk id="2" creationId="{D1CE2553-BF41-C9EF-3A0A-C4B94A12D328}"/>
          </ac:spMkLst>
        </pc:spChg>
        <pc:spChg chg="mod">
          <ac:chgData name="Patrick Spohr" userId="52d4397b1069a9aa" providerId="LiveId" clId="{BE6C0E6E-05FC-405A-9C01-DF2A8F79E2A0}" dt="2024-01-15T15:54:27.444" v="4576" actId="1076"/>
          <ac:spMkLst>
            <pc:docMk/>
            <pc:sldMk cId="2808414149" sldId="349"/>
            <ac:spMk id="6" creationId="{5B3C1C44-928C-19E1-E7E8-15543C7981D9}"/>
          </ac:spMkLst>
        </pc:spChg>
        <pc:spChg chg="add mod">
          <ac:chgData name="Patrick Spohr" userId="52d4397b1069a9aa" providerId="LiveId" clId="{BE6C0E6E-05FC-405A-9C01-DF2A8F79E2A0}" dt="2024-01-22T17:24:39.587" v="13282" actId="1076"/>
          <ac:spMkLst>
            <pc:docMk/>
            <pc:sldMk cId="2808414149" sldId="349"/>
            <ac:spMk id="8" creationId="{741FF85C-5C0D-7EEB-FFB2-21377DA98B43}"/>
          </ac:spMkLst>
        </pc:spChg>
        <pc:spChg chg="del">
          <ac:chgData name="Patrick Spohr" userId="52d4397b1069a9aa" providerId="LiveId" clId="{BE6C0E6E-05FC-405A-9C01-DF2A8F79E2A0}" dt="2024-01-15T15:51:01.358" v="4540" actId="478"/>
          <ac:spMkLst>
            <pc:docMk/>
            <pc:sldMk cId="2808414149" sldId="349"/>
            <ac:spMk id="15" creationId="{70A3DE12-F519-D4FE-7628-89FEABC9604D}"/>
          </ac:spMkLst>
        </pc:spChg>
        <pc:picChg chg="add mod">
          <ac:chgData name="Patrick Spohr" userId="52d4397b1069a9aa" providerId="LiveId" clId="{BE6C0E6E-05FC-405A-9C01-DF2A8F79E2A0}" dt="2024-01-16T13:20:18.571" v="5124" actId="1038"/>
          <ac:picMkLst>
            <pc:docMk/>
            <pc:sldMk cId="2808414149" sldId="349"/>
            <ac:picMk id="2" creationId="{450BF57D-F289-A6D7-7B8C-F663521D1762}"/>
          </ac:picMkLst>
        </pc:picChg>
        <pc:picChg chg="add mod">
          <ac:chgData name="Patrick Spohr" userId="52d4397b1069a9aa" providerId="LiveId" clId="{BE6C0E6E-05FC-405A-9C01-DF2A8F79E2A0}" dt="2024-01-15T15:54:35.800" v="4580" actId="1076"/>
          <ac:picMkLst>
            <pc:docMk/>
            <pc:sldMk cId="2808414149" sldId="349"/>
            <ac:picMk id="10" creationId="{13F1FE60-BD4A-3414-60D2-2BAC6A47CB27}"/>
          </ac:picMkLst>
        </pc:picChg>
        <pc:picChg chg="del">
          <ac:chgData name="Patrick Spohr" userId="52d4397b1069a9aa" providerId="LiveId" clId="{BE6C0E6E-05FC-405A-9C01-DF2A8F79E2A0}" dt="2024-01-15T15:51:01.686" v="4541" actId="478"/>
          <ac:picMkLst>
            <pc:docMk/>
            <pc:sldMk cId="2808414149" sldId="349"/>
            <ac:picMk id="14" creationId="{6252DBD5-0901-04B6-F661-9B67C92A9BDF}"/>
          </ac:picMkLst>
        </pc:picChg>
      </pc:sldChg>
      <pc:sldChg chg="addSp delSp modSp add mod">
        <pc:chgData name="Patrick Spohr" userId="52d4397b1069a9aa" providerId="LiveId" clId="{BE6C0E6E-05FC-405A-9C01-DF2A8F79E2A0}" dt="2024-01-22T17:26:38.057" v="13301" actId="20577"/>
        <pc:sldMkLst>
          <pc:docMk/>
          <pc:sldMk cId="1209502366" sldId="350"/>
        </pc:sldMkLst>
        <pc:spChg chg="add mod">
          <ac:chgData name="Patrick Spohr" userId="52d4397b1069a9aa" providerId="LiveId" clId="{BE6C0E6E-05FC-405A-9C01-DF2A8F79E2A0}" dt="2024-01-22T15:59:31.387" v="11549" actId="1076"/>
          <ac:spMkLst>
            <pc:docMk/>
            <pc:sldMk cId="1209502366" sldId="350"/>
            <ac:spMk id="2" creationId="{AFC2F743-2316-0B15-0946-515B3014F789}"/>
          </ac:spMkLst>
        </pc:spChg>
        <pc:spChg chg="add mod">
          <ac:chgData name="Patrick Spohr" userId="52d4397b1069a9aa" providerId="LiveId" clId="{BE6C0E6E-05FC-405A-9C01-DF2A8F79E2A0}" dt="2024-01-22T15:59:31.387" v="11549" actId="1076"/>
          <ac:spMkLst>
            <pc:docMk/>
            <pc:sldMk cId="1209502366" sldId="350"/>
            <ac:spMk id="3" creationId="{5EB80822-BE3E-0220-5AEC-E29D9BC5C176}"/>
          </ac:spMkLst>
        </pc:spChg>
        <pc:spChg chg="add mod">
          <ac:chgData name="Patrick Spohr" userId="52d4397b1069a9aa" providerId="LiveId" clId="{BE6C0E6E-05FC-405A-9C01-DF2A8F79E2A0}" dt="2024-01-22T15:59:31.387" v="11549" actId="1076"/>
          <ac:spMkLst>
            <pc:docMk/>
            <pc:sldMk cId="1209502366" sldId="350"/>
            <ac:spMk id="4" creationId="{222D55D2-8448-15AB-A2CE-71C71AE6060A}"/>
          </ac:spMkLst>
        </pc:spChg>
        <pc:spChg chg="add mod">
          <ac:chgData name="Patrick Spohr" userId="52d4397b1069a9aa" providerId="LiveId" clId="{BE6C0E6E-05FC-405A-9C01-DF2A8F79E2A0}" dt="2024-01-22T15:59:31.387" v="11549" actId="1076"/>
          <ac:spMkLst>
            <pc:docMk/>
            <pc:sldMk cId="1209502366" sldId="350"/>
            <ac:spMk id="6" creationId="{AD033369-E4E9-15A3-CA0A-9E22A55D618E}"/>
          </ac:spMkLst>
        </pc:spChg>
        <pc:spChg chg="add mod">
          <ac:chgData name="Patrick Spohr" userId="52d4397b1069a9aa" providerId="LiveId" clId="{BE6C0E6E-05FC-405A-9C01-DF2A8F79E2A0}" dt="2024-01-22T15:59:31.387" v="11549" actId="1076"/>
          <ac:spMkLst>
            <pc:docMk/>
            <pc:sldMk cId="1209502366" sldId="350"/>
            <ac:spMk id="7" creationId="{32E69961-C93B-CC69-50A3-CB5DA7065A3B}"/>
          </ac:spMkLst>
        </pc:spChg>
        <pc:spChg chg="add mod">
          <ac:chgData name="Patrick Spohr" userId="52d4397b1069a9aa" providerId="LiveId" clId="{BE6C0E6E-05FC-405A-9C01-DF2A8F79E2A0}" dt="2024-01-22T17:26:38.057" v="13301" actId="20577"/>
          <ac:spMkLst>
            <pc:docMk/>
            <pc:sldMk cId="1209502366" sldId="350"/>
            <ac:spMk id="14" creationId="{720FFD94-2ECD-4F76-53B2-5A3D0BB8C623}"/>
          </ac:spMkLst>
        </pc:spChg>
        <pc:spChg chg="add mod">
          <ac:chgData name="Patrick Spohr" userId="52d4397b1069a9aa" providerId="LiveId" clId="{BE6C0E6E-05FC-405A-9C01-DF2A8F79E2A0}" dt="2024-01-22T15:59:31.387" v="11549" actId="1076"/>
          <ac:spMkLst>
            <pc:docMk/>
            <pc:sldMk cId="1209502366" sldId="350"/>
            <ac:spMk id="17" creationId="{79827ED9-2A20-F930-8E40-73DFBA5B52C1}"/>
          </ac:spMkLst>
        </pc:spChg>
        <pc:spChg chg="add mod">
          <ac:chgData name="Patrick Spohr" userId="52d4397b1069a9aa" providerId="LiveId" clId="{BE6C0E6E-05FC-405A-9C01-DF2A8F79E2A0}" dt="2024-01-22T15:59:31.387" v="11549" actId="1076"/>
          <ac:spMkLst>
            <pc:docMk/>
            <pc:sldMk cId="1209502366" sldId="350"/>
            <ac:spMk id="18" creationId="{73559F40-9B66-FFAE-DEA6-8E55BE9D5C7F}"/>
          </ac:spMkLst>
        </pc:spChg>
        <pc:spChg chg="add mod">
          <ac:chgData name="Patrick Spohr" userId="52d4397b1069a9aa" providerId="LiveId" clId="{BE6C0E6E-05FC-405A-9C01-DF2A8F79E2A0}" dt="2024-01-22T15:59:31.387" v="11549" actId="1076"/>
          <ac:spMkLst>
            <pc:docMk/>
            <pc:sldMk cId="1209502366" sldId="350"/>
            <ac:spMk id="19" creationId="{225AB373-8883-17A9-E3B5-6D9D80173AAE}"/>
          </ac:spMkLst>
        </pc:spChg>
        <pc:spChg chg="add mod">
          <ac:chgData name="Patrick Spohr" userId="52d4397b1069a9aa" providerId="LiveId" clId="{BE6C0E6E-05FC-405A-9C01-DF2A8F79E2A0}" dt="2024-01-22T15:59:31.387" v="11549" actId="1076"/>
          <ac:spMkLst>
            <pc:docMk/>
            <pc:sldMk cId="1209502366" sldId="350"/>
            <ac:spMk id="20" creationId="{95E377C0-912F-E782-9D10-A0C31E6CB448}"/>
          </ac:spMkLst>
        </pc:spChg>
        <pc:spChg chg="add mod">
          <ac:chgData name="Patrick Spohr" userId="52d4397b1069a9aa" providerId="LiveId" clId="{BE6C0E6E-05FC-405A-9C01-DF2A8F79E2A0}" dt="2024-01-22T15:59:31.387" v="11549" actId="1076"/>
          <ac:spMkLst>
            <pc:docMk/>
            <pc:sldMk cId="1209502366" sldId="350"/>
            <ac:spMk id="21" creationId="{0B1E5178-27CF-18FE-A371-E1B9BD77F96C}"/>
          </ac:spMkLst>
        </pc:spChg>
        <pc:spChg chg="add mod">
          <ac:chgData name="Patrick Spohr" userId="52d4397b1069a9aa" providerId="LiveId" clId="{BE6C0E6E-05FC-405A-9C01-DF2A8F79E2A0}" dt="2024-01-22T15:59:51.115" v="11551" actId="571"/>
          <ac:spMkLst>
            <pc:docMk/>
            <pc:sldMk cId="1209502366" sldId="350"/>
            <ac:spMk id="22" creationId="{FA64C0FD-7D08-925B-5B82-E20E56B6E5B5}"/>
          </ac:spMkLst>
        </pc:spChg>
        <pc:spChg chg="add mod">
          <ac:chgData name="Patrick Spohr" userId="52d4397b1069a9aa" providerId="LiveId" clId="{BE6C0E6E-05FC-405A-9C01-DF2A8F79E2A0}" dt="2024-01-22T15:59:51.115" v="11551" actId="571"/>
          <ac:spMkLst>
            <pc:docMk/>
            <pc:sldMk cId="1209502366" sldId="350"/>
            <ac:spMk id="23" creationId="{AC24C120-6B8D-B048-26BB-F1B86C7B90F0}"/>
          </ac:spMkLst>
        </pc:spChg>
        <pc:spChg chg="add mod">
          <ac:chgData name="Patrick Spohr" userId="52d4397b1069a9aa" providerId="LiveId" clId="{BE6C0E6E-05FC-405A-9C01-DF2A8F79E2A0}" dt="2024-01-22T15:59:51.115" v="11551" actId="571"/>
          <ac:spMkLst>
            <pc:docMk/>
            <pc:sldMk cId="1209502366" sldId="350"/>
            <ac:spMk id="24" creationId="{DC661CC8-6312-B2C2-4560-6D13A69A4D12}"/>
          </ac:spMkLst>
        </pc:spChg>
        <pc:spChg chg="add del mod ord">
          <ac:chgData name="Patrick Spohr" userId="52d4397b1069a9aa" providerId="LiveId" clId="{BE6C0E6E-05FC-405A-9C01-DF2A8F79E2A0}" dt="2024-01-22T16:03:43.727" v="11618" actId="478"/>
          <ac:spMkLst>
            <pc:docMk/>
            <pc:sldMk cId="1209502366" sldId="350"/>
            <ac:spMk id="25" creationId="{D728A1CB-93FF-3552-A854-A00043BBE65B}"/>
          </ac:spMkLst>
        </pc:spChg>
        <pc:spChg chg="add mod ord">
          <ac:chgData name="Patrick Spohr" userId="52d4397b1069a9aa" providerId="LiveId" clId="{BE6C0E6E-05FC-405A-9C01-DF2A8F79E2A0}" dt="2024-01-22T16:03:46.097" v="11619" actId="1076"/>
          <ac:spMkLst>
            <pc:docMk/>
            <pc:sldMk cId="1209502366" sldId="350"/>
            <ac:spMk id="26" creationId="{508F34A7-5B85-0B8F-80F3-D0B4E95A0435}"/>
          </ac:spMkLst>
        </pc:spChg>
        <pc:spChg chg="mod">
          <ac:chgData name="Patrick Spohr" userId="52d4397b1069a9aa" providerId="LiveId" clId="{BE6C0E6E-05FC-405A-9C01-DF2A8F79E2A0}" dt="2024-01-22T15:59:44.231" v="11550" actId="1076"/>
          <ac:spMkLst>
            <pc:docMk/>
            <pc:sldMk cId="1209502366" sldId="350"/>
            <ac:spMk id="29" creationId="{0E61F0E5-C427-6AFA-1570-6FC0F75CEECF}"/>
          </ac:spMkLst>
        </pc:spChg>
      </pc:sldChg>
      <pc:sldChg chg="addSp delSp modSp add del mod ord">
        <pc:chgData name="Patrick Spohr" userId="52d4397b1069a9aa" providerId="LiveId" clId="{BE6C0E6E-05FC-405A-9C01-DF2A8F79E2A0}" dt="2024-01-22T15:50:54.168" v="11168" actId="2696"/>
        <pc:sldMkLst>
          <pc:docMk/>
          <pc:sldMk cId="3781703535" sldId="350"/>
        </pc:sldMkLst>
        <pc:spChg chg="del">
          <ac:chgData name="Patrick Spohr" userId="52d4397b1069a9aa" providerId="LiveId" clId="{BE6C0E6E-05FC-405A-9C01-DF2A8F79E2A0}" dt="2024-01-16T13:09:01.247" v="4926" actId="478"/>
          <ac:spMkLst>
            <pc:docMk/>
            <pc:sldMk cId="3781703535" sldId="350"/>
            <ac:spMk id="3" creationId="{9C767A65-B37E-DD73-663E-18735853DE53}"/>
          </ac:spMkLst>
        </pc:spChg>
        <pc:spChg chg="add del mod">
          <ac:chgData name="Patrick Spohr" userId="52d4397b1069a9aa" providerId="LiveId" clId="{BE6C0E6E-05FC-405A-9C01-DF2A8F79E2A0}" dt="2024-01-16T13:09:03.340" v="4928" actId="478"/>
          <ac:spMkLst>
            <pc:docMk/>
            <pc:sldMk cId="3781703535" sldId="350"/>
            <ac:spMk id="4" creationId="{BBE5B430-4E89-9A7B-2044-BF6DFB942C9E}"/>
          </ac:spMkLst>
        </pc:spChg>
        <pc:spChg chg="del">
          <ac:chgData name="Patrick Spohr" userId="52d4397b1069a9aa" providerId="LiveId" clId="{BE6C0E6E-05FC-405A-9C01-DF2A8F79E2A0}" dt="2024-01-16T13:08:59.397" v="4923" actId="478"/>
          <ac:spMkLst>
            <pc:docMk/>
            <pc:sldMk cId="3781703535" sldId="350"/>
            <ac:spMk id="20" creationId="{394D2CED-3A22-EEEA-DEAD-BF45A858BD5B}"/>
          </ac:spMkLst>
        </pc:spChg>
        <pc:spChg chg="del">
          <ac:chgData name="Patrick Spohr" userId="52d4397b1069a9aa" providerId="LiveId" clId="{BE6C0E6E-05FC-405A-9C01-DF2A8F79E2A0}" dt="2024-01-16T13:09:04.477" v="4929" actId="478"/>
          <ac:spMkLst>
            <pc:docMk/>
            <pc:sldMk cId="3781703535" sldId="350"/>
            <ac:spMk id="22" creationId="{92975625-53B3-8377-1E0D-A6A014E9576F}"/>
          </ac:spMkLst>
        </pc:spChg>
        <pc:spChg chg="del mod">
          <ac:chgData name="Patrick Spohr" userId="52d4397b1069a9aa" providerId="LiveId" clId="{BE6C0E6E-05FC-405A-9C01-DF2A8F79E2A0}" dt="2024-01-16T13:09:02.345" v="4927" actId="478"/>
          <ac:spMkLst>
            <pc:docMk/>
            <pc:sldMk cId="3781703535" sldId="350"/>
            <ac:spMk id="28" creationId="{6095D103-F29B-B047-AEF3-BC476C46AA19}"/>
          </ac:spMkLst>
        </pc:spChg>
        <pc:spChg chg="mod">
          <ac:chgData name="Patrick Spohr" userId="52d4397b1069a9aa" providerId="LiveId" clId="{BE6C0E6E-05FC-405A-9C01-DF2A8F79E2A0}" dt="2024-01-16T13:10:01.574" v="4979" actId="1076"/>
          <ac:spMkLst>
            <pc:docMk/>
            <pc:sldMk cId="3781703535" sldId="350"/>
            <ac:spMk id="29" creationId="{0E61F0E5-C427-6AFA-1570-6FC0F75CEECF}"/>
          </ac:spMkLst>
        </pc:spChg>
        <pc:picChg chg="add mod">
          <ac:chgData name="Patrick Spohr" userId="52d4397b1069a9aa" providerId="LiveId" clId="{BE6C0E6E-05FC-405A-9C01-DF2A8F79E2A0}" dt="2024-01-16T13:21:00.540" v="5151"/>
          <ac:picMkLst>
            <pc:docMk/>
            <pc:sldMk cId="3781703535" sldId="350"/>
            <ac:picMk id="5" creationId="{6EA9F0C9-5C42-F416-3682-99B2A01EA619}"/>
          </ac:picMkLst>
        </pc:picChg>
        <pc:picChg chg="del">
          <ac:chgData name="Patrick Spohr" userId="52d4397b1069a9aa" providerId="LiveId" clId="{BE6C0E6E-05FC-405A-9C01-DF2A8F79E2A0}" dt="2024-01-16T13:08:57.467" v="4922" actId="478"/>
          <ac:picMkLst>
            <pc:docMk/>
            <pc:sldMk cId="3781703535" sldId="350"/>
            <ac:picMk id="24" creationId="{87D2DD54-116B-91CD-66F9-2E9B9D93F2FF}"/>
          </ac:picMkLst>
        </pc:picChg>
        <pc:picChg chg="del">
          <ac:chgData name="Patrick Spohr" userId="52d4397b1069a9aa" providerId="LiveId" clId="{BE6C0E6E-05FC-405A-9C01-DF2A8F79E2A0}" dt="2024-01-16T13:08:59.816" v="4924" actId="478"/>
          <ac:picMkLst>
            <pc:docMk/>
            <pc:sldMk cId="3781703535" sldId="350"/>
            <ac:picMk id="27" creationId="{52A8D795-A29A-7E89-0C43-40E76D21DCE4}"/>
          </ac:picMkLst>
        </pc:picChg>
      </pc:sldChg>
      <pc:sldChg chg="addSp delSp modSp add mod">
        <pc:chgData name="Patrick Spohr" userId="52d4397b1069a9aa" providerId="LiveId" clId="{BE6C0E6E-05FC-405A-9C01-DF2A8F79E2A0}" dt="2024-01-22T17:27:43.062" v="13309" actId="207"/>
        <pc:sldMkLst>
          <pc:docMk/>
          <pc:sldMk cId="1634249922" sldId="351"/>
        </pc:sldMkLst>
        <pc:spChg chg="add del mod">
          <ac:chgData name="Patrick Spohr" userId="52d4397b1069a9aa" providerId="LiveId" clId="{BE6C0E6E-05FC-405A-9C01-DF2A8F79E2A0}" dt="2024-01-22T16:11:14.739" v="11802" actId="21"/>
          <ac:spMkLst>
            <pc:docMk/>
            <pc:sldMk cId="1634249922" sldId="351"/>
            <ac:spMk id="3" creationId="{0E056271-9C60-5B0C-FE78-A30271E0471C}"/>
          </ac:spMkLst>
        </pc:spChg>
        <pc:spChg chg="add mod ord">
          <ac:chgData name="Patrick Spohr" userId="52d4397b1069a9aa" providerId="LiveId" clId="{BE6C0E6E-05FC-405A-9C01-DF2A8F79E2A0}" dt="2024-01-22T16:04:03.321" v="11629" actId="1076"/>
          <ac:spMkLst>
            <pc:docMk/>
            <pc:sldMk cId="1634249922" sldId="351"/>
            <ac:spMk id="4" creationId="{5D71BBBE-0342-C903-2D95-B8000564F043}"/>
          </ac:spMkLst>
        </pc:spChg>
        <pc:spChg chg="add mod ord">
          <ac:chgData name="Patrick Spohr" userId="52d4397b1069a9aa" providerId="LiveId" clId="{BE6C0E6E-05FC-405A-9C01-DF2A8F79E2A0}" dt="2024-01-22T16:05:35.745" v="11694" actId="1076"/>
          <ac:spMkLst>
            <pc:docMk/>
            <pc:sldMk cId="1634249922" sldId="351"/>
            <ac:spMk id="5" creationId="{64894085-07BE-C0B6-3601-CC117AFE9EF6}"/>
          </ac:spMkLst>
        </pc:spChg>
        <pc:spChg chg="add del mod">
          <ac:chgData name="Patrick Spohr" userId="52d4397b1069a9aa" providerId="LiveId" clId="{BE6C0E6E-05FC-405A-9C01-DF2A8F79E2A0}" dt="2024-01-22T16:11:12.697" v="11801" actId="478"/>
          <ac:spMkLst>
            <pc:docMk/>
            <pc:sldMk cId="1634249922" sldId="351"/>
            <ac:spMk id="6" creationId="{E0B9CC5D-A19A-78FA-A9B3-E725701A8995}"/>
          </ac:spMkLst>
        </pc:spChg>
        <pc:spChg chg="add del mod">
          <ac:chgData name="Patrick Spohr" userId="52d4397b1069a9aa" providerId="LiveId" clId="{BE6C0E6E-05FC-405A-9C01-DF2A8F79E2A0}" dt="2024-01-22T16:11:14.739" v="11802" actId="21"/>
          <ac:spMkLst>
            <pc:docMk/>
            <pc:sldMk cId="1634249922" sldId="351"/>
            <ac:spMk id="7" creationId="{E2E4D33F-43F3-06D1-06FB-B9C13D26BB90}"/>
          </ac:spMkLst>
        </pc:spChg>
        <pc:spChg chg="add del mod">
          <ac:chgData name="Patrick Spohr" userId="52d4397b1069a9aa" providerId="LiveId" clId="{BE6C0E6E-05FC-405A-9C01-DF2A8F79E2A0}" dt="2024-01-22T16:11:12.170" v="11800" actId="478"/>
          <ac:spMkLst>
            <pc:docMk/>
            <pc:sldMk cId="1634249922" sldId="351"/>
            <ac:spMk id="8" creationId="{FD9C4385-AC8A-D1A2-9F5D-F6FE37BEEAAC}"/>
          </ac:spMkLst>
        </pc:spChg>
        <pc:spChg chg="add del mod">
          <ac:chgData name="Patrick Spohr" userId="52d4397b1069a9aa" providerId="LiveId" clId="{BE6C0E6E-05FC-405A-9C01-DF2A8F79E2A0}" dt="2024-01-22T16:11:14.739" v="11802" actId="21"/>
          <ac:spMkLst>
            <pc:docMk/>
            <pc:sldMk cId="1634249922" sldId="351"/>
            <ac:spMk id="14" creationId="{D2FD15C7-F754-55B4-1227-D14F5BCA5649}"/>
          </ac:spMkLst>
        </pc:spChg>
        <pc:spChg chg="add mod">
          <ac:chgData name="Patrick Spohr" userId="52d4397b1069a9aa" providerId="LiveId" clId="{BE6C0E6E-05FC-405A-9C01-DF2A8F79E2A0}" dt="2024-01-22T16:11:24.978" v="11806" actId="1076"/>
          <ac:spMkLst>
            <pc:docMk/>
            <pc:sldMk cId="1634249922" sldId="351"/>
            <ac:spMk id="15" creationId="{5041B617-7C25-FA63-8560-E5472243CE43}"/>
          </ac:spMkLst>
        </pc:spChg>
        <pc:spChg chg="add mod">
          <ac:chgData name="Patrick Spohr" userId="52d4397b1069a9aa" providerId="LiveId" clId="{BE6C0E6E-05FC-405A-9C01-DF2A8F79E2A0}" dt="2024-01-22T16:11:24.978" v="11806" actId="1076"/>
          <ac:spMkLst>
            <pc:docMk/>
            <pc:sldMk cId="1634249922" sldId="351"/>
            <ac:spMk id="17" creationId="{71FFE725-6DD8-6BA6-A9E8-2038CE538677}"/>
          </ac:spMkLst>
        </pc:spChg>
        <pc:spChg chg="add mod">
          <ac:chgData name="Patrick Spohr" userId="52d4397b1069a9aa" providerId="LiveId" clId="{BE6C0E6E-05FC-405A-9C01-DF2A8F79E2A0}" dt="2024-01-22T16:05:35.745" v="11694" actId="1076"/>
          <ac:spMkLst>
            <pc:docMk/>
            <pc:sldMk cId="1634249922" sldId="351"/>
            <ac:spMk id="18" creationId="{83E827CE-BEBD-6049-8781-DE5CD38C096F}"/>
          </ac:spMkLst>
        </pc:spChg>
        <pc:spChg chg="add mod">
          <ac:chgData name="Patrick Spohr" userId="52d4397b1069a9aa" providerId="LiveId" clId="{BE6C0E6E-05FC-405A-9C01-DF2A8F79E2A0}" dt="2024-01-22T16:11:24.978" v="11806" actId="1076"/>
          <ac:spMkLst>
            <pc:docMk/>
            <pc:sldMk cId="1634249922" sldId="351"/>
            <ac:spMk id="19" creationId="{76609BC2-4441-AFD9-60D3-9B288FA4BDB9}"/>
          </ac:spMkLst>
        </pc:spChg>
        <pc:spChg chg="add del mod ord">
          <ac:chgData name="Patrick Spohr" userId="52d4397b1069a9aa" providerId="LiveId" clId="{BE6C0E6E-05FC-405A-9C01-DF2A8F79E2A0}" dt="2024-01-22T16:03:49.951" v="11622" actId="478"/>
          <ac:spMkLst>
            <pc:docMk/>
            <pc:sldMk cId="1634249922" sldId="351"/>
            <ac:spMk id="20" creationId="{830590AF-9721-E41D-A961-9A2B6D4129CB}"/>
          </ac:spMkLst>
        </pc:spChg>
        <pc:spChg chg="add mod ord">
          <ac:chgData name="Patrick Spohr" userId="52d4397b1069a9aa" providerId="LiveId" clId="{BE6C0E6E-05FC-405A-9C01-DF2A8F79E2A0}" dt="2024-01-22T16:10:34.794" v="11792" actId="14100"/>
          <ac:spMkLst>
            <pc:docMk/>
            <pc:sldMk cId="1634249922" sldId="351"/>
            <ac:spMk id="21" creationId="{4BCA517D-DCCE-6789-D536-C7029923F7FB}"/>
          </ac:spMkLst>
        </pc:spChg>
        <pc:spChg chg="add mod">
          <ac:chgData name="Patrick Spohr" userId="52d4397b1069a9aa" providerId="LiveId" clId="{BE6C0E6E-05FC-405A-9C01-DF2A8F79E2A0}" dt="2024-01-22T16:15:47.519" v="11849" actId="20577"/>
          <ac:spMkLst>
            <pc:docMk/>
            <pc:sldMk cId="1634249922" sldId="351"/>
            <ac:spMk id="23" creationId="{B30CB242-8AB9-6925-F511-FCBEBA58C8B8}"/>
          </ac:spMkLst>
        </pc:spChg>
        <pc:spChg chg="add mod">
          <ac:chgData name="Patrick Spohr" userId="52d4397b1069a9aa" providerId="LiveId" clId="{BE6C0E6E-05FC-405A-9C01-DF2A8F79E2A0}" dt="2024-01-22T17:27:38.926" v="13307" actId="207"/>
          <ac:spMkLst>
            <pc:docMk/>
            <pc:sldMk cId="1634249922" sldId="351"/>
            <ac:spMk id="24" creationId="{164361C0-2A4D-A03F-AC5B-11C35F8EF0F0}"/>
          </ac:spMkLst>
        </pc:spChg>
        <pc:spChg chg="add mod ord">
          <ac:chgData name="Patrick Spohr" userId="52d4397b1069a9aa" providerId="LiveId" clId="{BE6C0E6E-05FC-405A-9C01-DF2A8F79E2A0}" dt="2024-01-22T16:10:34.794" v="11792" actId="14100"/>
          <ac:spMkLst>
            <pc:docMk/>
            <pc:sldMk cId="1634249922" sldId="351"/>
            <ac:spMk id="25" creationId="{7D521BF6-D9EF-E676-63E2-0F4F40C3710C}"/>
          </ac:spMkLst>
        </pc:spChg>
        <pc:spChg chg="add mod">
          <ac:chgData name="Patrick Spohr" userId="52d4397b1069a9aa" providerId="LiveId" clId="{BE6C0E6E-05FC-405A-9C01-DF2A8F79E2A0}" dt="2024-01-22T17:27:43.062" v="13309" actId="207"/>
          <ac:spMkLst>
            <pc:docMk/>
            <pc:sldMk cId="1634249922" sldId="351"/>
            <ac:spMk id="26" creationId="{88BC9827-DCCA-B486-388B-544D84E1E983}"/>
          </ac:spMkLst>
        </pc:spChg>
        <pc:spChg chg="add mod">
          <ac:chgData name="Patrick Spohr" userId="52d4397b1069a9aa" providerId="LiveId" clId="{BE6C0E6E-05FC-405A-9C01-DF2A8F79E2A0}" dt="2024-01-22T16:10:37.157" v="11793" actId="1076"/>
          <ac:spMkLst>
            <pc:docMk/>
            <pc:sldMk cId="1634249922" sldId="351"/>
            <ac:spMk id="27" creationId="{EADD7C7B-E2BD-A5DA-43C4-DCA454F22C49}"/>
          </ac:spMkLst>
        </pc:spChg>
        <pc:spChg chg="add mod ord">
          <ac:chgData name="Patrick Spohr" userId="52d4397b1069a9aa" providerId="LiveId" clId="{BE6C0E6E-05FC-405A-9C01-DF2A8F79E2A0}" dt="2024-01-22T16:11:03.043" v="11798" actId="14100"/>
          <ac:spMkLst>
            <pc:docMk/>
            <pc:sldMk cId="1634249922" sldId="351"/>
            <ac:spMk id="28" creationId="{86136D26-CB00-B97B-71A0-05B42B5FD900}"/>
          </ac:spMkLst>
        </pc:spChg>
        <pc:spChg chg="mod">
          <ac:chgData name="Patrick Spohr" userId="52d4397b1069a9aa" providerId="LiveId" clId="{BE6C0E6E-05FC-405A-9C01-DF2A8F79E2A0}" dt="2024-01-22T16:04:06.755" v="11630" actId="1076"/>
          <ac:spMkLst>
            <pc:docMk/>
            <pc:sldMk cId="1634249922" sldId="351"/>
            <ac:spMk id="29" creationId="{0E61F0E5-C427-6AFA-1570-6FC0F75CEECF}"/>
          </ac:spMkLst>
        </pc:spChg>
        <pc:spChg chg="add mod">
          <ac:chgData name="Patrick Spohr" userId="52d4397b1069a9aa" providerId="LiveId" clId="{BE6C0E6E-05FC-405A-9C01-DF2A8F79E2A0}" dt="2024-01-22T16:11:24.978" v="11806" actId="1076"/>
          <ac:spMkLst>
            <pc:docMk/>
            <pc:sldMk cId="1634249922" sldId="351"/>
            <ac:spMk id="30" creationId="{222F5DF2-DA98-8C51-06C8-3C3ACABC871B}"/>
          </ac:spMkLst>
        </pc:spChg>
        <pc:spChg chg="add mod">
          <ac:chgData name="Patrick Spohr" userId="52d4397b1069a9aa" providerId="LiveId" clId="{BE6C0E6E-05FC-405A-9C01-DF2A8F79E2A0}" dt="2024-01-22T16:29:20.518" v="12317" actId="207"/>
          <ac:spMkLst>
            <pc:docMk/>
            <pc:sldMk cId="1634249922" sldId="351"/>
            <ac:spMk id="32" creationId="{E4CE4912-5595-92FA-F804-D2F1D863613E}"/>
          </ac:spMkLst>
        </pc:spChg>
        <pc:spChg chg="add mod">
          <ac:chgData name="Patrick Spohr" userId="52d4397b1069a9aa" providerId="LiveId" clId="{BE6C0E6E-05FC-405A-9C01-DF2A8F79E2A0}" dt="2024-01-22T16:10:45.501" v="11796" actId="20577"/>
          <ac:spMkLst>
            <pc:docMk/>
            <pc:sldMk cId="1634249922" sldId="351"/>
            <ac:spMk id="33" creationId="{3B4AD7A8-2EFD-140E-FC6E-F764EFAF44CA}"/>
          </ac:spMkLst>
        </pc:spChg>
        <pc:spChg chg="add mod">
          <ac:chgData name="Patrick Spohr" userId="52d4397b1069a9aa" providerId="LiveId" clId="{BE6C0E6E-05FC-405A-9C01-DF2A8F79E2A0}" dt="2024-01-22T16:11:31.405" v="11809" actId="20577"/>
          <ac:spMkLst>
            <pc:docMk/>
            <pc:sldMk cId="1634249922" sldId="351"/>
            <ac:spMk id="34" creationId="{7583B87B-B951-FD89-0593-A50FAA08C625}"/>
          </ac:spMkLst>
        </pc:spChg>
        <pc:spChg chg="add mod">
          <ac:chgData name="Patrick Spohr" userId="52d4397b1069a9aa" providerId="LiveId" clId="{BE6C0E6E-05FC-405A-9C01-DF2A8F79E2A0}" dt="2024-01-22T16:16:16.729" v="11914" actId="20577"/>
          <ac:spMkLst>
            <pc:docMk/>
            <pc:sldMk cId="1634249922" sldId="351"/>
            <ac:spMk id="35" creationId="{3AA2693D-A977-F0CE-BD3E-EACEB344976C}"/>
          </ac:spMkLst>
        </pc:spChg>
      </pc:sldChg>
      <pc:sldChg chg="addSp modSp add del mod ord">
        <pc:chgData name="Patrick Spohr" userId="52d4397b1069a9aa" providerId="LiveId" clId="{BE6C0E6E-05FC-405A-9C01-DF2A8F79E2A0}" dt="2024-01-22T15:50:54.168" v="11168" actId="2696"/>
        <pc:sldMkLst>
          <pc:docMk/>
          <pc:sldMk cId="4202795732" sldId="351"/>
        </pc:sldMkLst>
        <pc:spChg chg="mod">
          <ac:chgData name="Patrick Spohr" userId="52d4397b1069a9aa" providerId="LiveId" clId="{BE6C0E6E-05FC-405A-9C01-DF2A8F79E2A0}" dt="2024-01-16T13:09:56.381" v="4977" actId="1076"/>
          <ac:spMkLst>
            <pc:docMk/>
            <pc:sldMk cId="4202795732" sldId="351"/>
            <ac:spMk id="29" creationId="{0E61F0E5-C427-6AFA-1570-6FC0F75CEECF}"/>
          </ac:spMkLst>
        </pc:spChg>
        <pc:picChg chg="add mod">
          <ac:chgData name="Patrick Spohr" userId="52d4397b1069a9aa" providerId="LiveId" clId="{BE6C0E6E-05FC-405A-9C01-DF2A8F79E2A0}" dt="2024-01-16T13:21:01.191" v="5152"/>
          <ac:picMkLst>
            <pc:docMk/>
            <pc:sldMk cId="4202795732" sldId="351"/>
            <ac:picMk id="2" creationId="{D5F6D28E-B321-F012-6563-F694A7DE720E}"/>
          </ac:picMkLst>
        </pc:picChg>
      </pc:sldChg>
      <pc:sldChg chg="addSp delSp modSp add del mod">
        <pc:chgData name="Patrick Spohr" userId="52d4397b1069a9aa" providerId="LiveId" clId="{BE6C0E6E-05FC-405A-9C01-DF2A8F79E2A0}" dt="2024-01-22T16:28:49.072" v="12314" actId="1076"/>
        <pc:sldMkLst>
          <pc:docMk/>
          <pc:sldMk cId="920267365" sldId="352"/>
        </pc:sldMkLst>
        <pc:spChg chg="add mod">
          <ac:chgData name="Patrick Spohr" userId="52d4397b1069a9aa" providerId="LiveId" clId="{BE6C0E6E-05FC-405A-9C01-DF2A8F79E2A0}" dt="2024-01-22T16:20:16.393" v="11974" actId="164"/>
          <ac:spMkLst>
            <pc:docMk/>
            <pc:sldMk cId="920267365" sldId="352"/>
            <ac:spMk id="3" creationId="{0E056271-9C60-5B0C-FE78-A30271E0471C}"/>
          </ac:spMkLst>
        </pc:spChg>
        <pc:spChg chg="add mod">
          <ac:chgData name="Patrick Spohr" userId="52d4397b1069a9aa" providerId="LiveId" clId="{BE6C0E6E-05FC-405A-9C01-DF2A8F79E2A0}" dt="2024-01-22T16:20:16.393" v="11974" actId="164"/>
          <ac:spMkLst>
            <pc:docMk/>
            <pc:sldMk cId="920267365" sldId="352"/>
            <ac:spMk id="4" creationId="{DE98E3A3-A957-85DD-29B2-7A08E75913DF}"/>
          </ac:spMkLst>
        </pc:spChg>
        <pc:spChg chg="add mod">
          <ac:chgData name="Patrick Spohr" userId="52d4397b1069a9aa" providerId="LiveId" clId="{BE6C0E6E-05FC-405A-9C01-DF2A8F79E2A0}" dt="2024-01-22T16:20:16.393" v="11974" actId="164"/>
          <ac:spMkLst>
            <pc:docMk/>
            <pc:sldMk cId="920267365" sldId="352"/>
            <ac:spMk id="5" creationId="{8F1ED7A6-ABFF-975D-6F61-9BC09954F699}"/>
          </ac:spMkLst>
        </pc:spChg>
        <pc:spChg chg="add mod">
          <ac:chgData name="Patrick Spohr" userId="52d4397b1069a9aa" providerId="LiveId" clId="{BE6C0E6E-05FC-405A-9C01-DF2A8F79E2A0}" dt="2024-01-22T16:20:16.393" v="11974" actId="164"/>
          <ac:spMkLst>
            <pc:docMk/>
            <pc:sldMk cId="920267365" sldId="352"/>
            <ac:spMk id="6" creationId="{418150AD-8C15-2D71-754B-36CC239E3D11}"/>
          </ac:spMkLst>
        </pc:spChg>
        <pc:spChg chg="add mod">
          <ac:chgData name="Patrick Spohr" userId="52d4397b1069a9aa" providerId="LiveId" clId="{BE6C0E6E-05FC-405A-9C01-DF2A8F79E2A0}" dt="2024-01-22T16:20:16.393" v="11974" actId="164"/>
          <ac:spMkLst>
            <pc:docMk/>
            <pc:sldMk cId="920267365" sldId="352"/>
            <ac:spMk id="7" creationId="{E2E4D33F-43F3-06D1-06FB-B9C13D26BB90}"/>
          </ac:spMkLst>
        </pc:spChg>
        <pc:spChg chg="add mod">
          <ac:chgData name="Patrick Spohr" userId="52d4397b1069a9aa" providerId="LiveId" clId="{BE6C0E6E-05FC-405A-9C01-DF2A8F79E2A0}" dt="2024-01-22T16:20:16.393" v="11974" actId="164"/>
          <ac:spMkLst>
            <pc:docMk/>
            <pc:sldMk cId="920267365" sldId="352"/>
            <ac:spMk id="8" creationId="{2634178B-C216-328A-4BF1-7D298326FEC9}"/>
          </ac:spMkLst>
        </pc:spChg>
        <pc:spChg chg="add mod">
          <ac:chgData name="Patrick Spohr" userId="52d4397b1069a9aa" providerId="LiveId" clId="{BE6C0E6E-05FC-405A-9C01-DF2A8F79E2A0}" dt="2024-01-22T16:20:16.393" v="11974" actId="164"/>
          <ac:spMkLst>
            <pc:docMk/>
            <pc:sldMk cId="920267365" sldId="352"/>
            <ac:spMk id="14" creationId="{D2FD15C7-F754-55B4-1227-D14F5BCA5649}"/>
          </ac:spMkLst>
        </pc:spChg>
        <pc:spChg chg="add mod">
          <ac:chgData name="Patrick Spohr" userId="52d4397b1069a9aa" providerId="LiveId" clId="{BE6C0E6E-05FC-405A-9C01-DF2A8F79E2A0}" dt="2024-01-22T16:20:16.393" v="11974" actId="164"/>
          <ac:spMkLst>
            <pc:docMk/>
            <pc:sldMk cId="920267365" sldId="352"/>
            <ac:spMk id="15" creationId="{5A9820D9-E7C1-8B8A-7BD4-E774B528B11E}"/>
          </ac:spMkLst>
        </pc:spChg>
        <pc:spChg chg="add del mod">
          <ac:chgData name="Patrick Spohr" userId="52d4397b1069a9aa" providerId="LiveId" clId="{BE6C0E6E-05FC-405A-9C01-DF2A8F79E2A0}" dt="2024-01-22T16:14:52.301" v="11835" actId="478"/>
          <ac:spMkLst>
            <pc:docMk/>
            <pc:sldMk cId="920267365" sldId="352"/>
            <ac:spMk id="17" creationId="{3763E6DA-56B8-E127-9BD6-7E85688689D0}"/>
          </ac:spMkLst>
        </pc:spChg>
        <pc:spChg chg="add mod">
          <ac:chgData name="Patrick Spohr" userId="52d4397b1069a9aa" providerId="LiveId" clId="{BE6C0E6E-05FC-405A-9C01-DF2A8F79E2A0}" dt="2024-01-22T16:20:16.393" v="11974" actId="164"/>
          <ac:spMkLst>
            <pc:docMk/>
            <pc:sldMk cId="920267365" sldId="352"/>
            <ac:spMk id="18" creationId="{169EA810-996E-6D90-EDF8-5E8A0892724C}"/>
          </ac:spMkLst>
        </pc:spChg>
        <pc:spChg chg="add del mod ord">
          <ac:chgData name="Patrick Spohr" userId="52d4397b1069a9aa" providerId="LiveId" clId="{BE6C0E6E-05FC-405A-9C01-DF2A8F79E2A0}" dt="2024-01-22T16:20:21.961" v="11976" actId="21"/>
          <ac:spMkLst>
            <pc:docMk/>
            <pc:sldMk cId="920267365" sldId="352"/>
            <ac:spMk id="19" creationId="{E126BDD9-2A98-555C-3897-699A244404BE}"/>
          </ac:spMkLst>
        </pc:spChg>
        <pc:spChg chg="mod">
          <ac:chgData name="Patrick Spohr" userId="52d4397b1069a9aa" providerId="LiveId" clId="{BE6C0E6E-05FC-405A-9C01-DF2A8F79E2A0}" dt="2024-01-22T16:21:07.870" v="11991"/>
          <ac:spMkLst>
            <pc:docMk/>
            <pc:sldMk cId="920267365" sldId="352"/>
            <ac:spMk id="22" creationId="{E126BDD9-2A98-555C-3897-699A244404BE}"/>
          </ac:spMkLst>
        </pc:spChg>
        <pc:spChg chg="mod">
          <ac:chgData name="Patrick Spohr" userId="52d4397b1069a9aa" providerId="LiveId" clId="{BE6C0E6E-05FC-405A-9C01-DF2A8F79E2A0}" dt="2024-01-22T16:21:07.870" v="11991"/>
          <ac:spMkLst>
            <pc:docMk/>
            <pc:sldMk cId="920267365" sldId="352"/>
            <ac:spMk id="23" creationId="{0E056271-9C60-5B0C-FE78-A30271E0471C}"/>
          </ac:spMkLst>
        </pc:spChg>
        <pc:spChg chg="mod">
          <ac:chgData name="Patrick Spohr" userId="52d4397b1069a9aa" providerId="LiveId" clId="{BE6C0E6E-05FC-405A-9C01-DF2A8F79E2A0}" dt="2024-01-22T16:21:07.870" v="11991"/>
          <ac:spMkLst>
            <pc:docMk/>
            <pc:sldMk cId="920267365" sldId="352"/>
            <ac:spMk id="24" creationId="{E2E4D33F-43F3-06D1-06FB-B9C13D26BB90}"/>
          </ac:spMkLst>
        </pc:spChg>
        <pc:spChg chg="mod">
          <ac:chgData name="Patrick Spohr" userId="52d4397b1069a9aa" providerId="LiveId" clId="{BE6C0E6E-05FC-405A-9C01-DF2A8F79E2A0}" dt="2024-01-22T16:21:07.870" v="11991"/>
          <ac:spMkLst>
            <pc:docMk/>
            <pc:sldMk cId="920267365" sldId="352"/>
            <ac:spMk id="25" creationId="{D2FD15C7-F754-55B4-1227-D14F5BCA5649}"/>
          </ac:spMkLst>
        </pc:spChg>
        <pc:spChg chg="mod">
          <ac:chgData name="Patrick Spohr" userId="52d4397b1069a9aa" providerId="LiveId" clId="{BE6C0E6E-05FC-405A-9C01-DF2A8F79E2A0}" dt="2024-01-22T16:21:07.870" v="11991"/>
          <ac:spMkLst>
            <pc:docMk/>
            <pc:sldMk cId="920267365" sldId="352"/>
            <ac:spMk id="26" creationId="{DE98E3A3-A957-85DD-29B2-7A08E75913DF}"/>
          </ac:spMkLst>
        </pc:spChg>
        <pc:spChg chg="mod">
          <ac:chgData name="Patrick Spohr" userId="52d4397b1069a9aa" providerId="LiveId" clId="{BE6C0E6E-05FC-405A-9C01-DF2A8F79E2A0}" dt="2024-01-22T16:28:49.072" v="12314" actId="1076"/>
          <ac:spMkLst>
            <pc:docMk/>
            <pc:sldMk cId="920267365" sldId="352"/>
            <ac:spMk id="27" creationId="{8F1ED7A6-ABFF-975D-6F61-9BC09954F699}"/>
          </ac:spMkLst>
        </pc:spChg>
        <pc:spChg chg="mod">
          <ac:chgData name="Patrick Spohr" userId="52d4397b1069a9aa" providerId="LiveId" clId="{BE6C0E6E-05FC-405A-9C01-DF2A8F79E2A0}" dt="2024-01-22T16:21:07.870" v="11991"/>
          <ac:spMkLst>
            <pc:docMk/>
            <pc:sldMk cId="920267365" sldId="352"/>
            <ac:spMk id="28" creationId="{418150AD-8C15-2D71-754B-36CC239E3D11}"/>
          </ac:spMkLst>
        </pc:spChg>
        <pc:spChg chg="mod">
          <ac:chgData name="Patrick Spohr" userId="52d4397b1069a9aa" providerId="LiveId" clId="{BE6C0E6E-05FC-405A-9C01-DF2A8F79E2A0}" dt="2024-01-22T16:21:07.870" v="11991"/>
          <ac:spMkLst>
            <pc:docMk/>
            <pc:sldMk cId="920267365" sldId="352"/>
            <ac:spMk id="30" creationId="{2634178B-C216-328A-4BF1-7D298326FEC9}"/>
          </ac:spMkLst>
        </pc:spChg>
        <pc:spChg chg="mod">
          <ac:chgData name="Patrick Spohr" userId="52d4397b1069a9aa" providerId="LiveId" clId="{BE6C0E6E-05FC-405A-9C01-DF2A8F79E2A0}" dt="2024-01-22T16:21:07.870" v="11991"/>
          <ac:spMkLst>
            <pc:docMk/>
            <pc:sldMk cId="920267365" sldId="352"/>
            <ac:spMk id="31" creationId="{5A9820D9-E7C1-8B8A-7BD4-E774B528B11E}"/>
          </ac:spMkLst>
        </pc:spChg>
        <pc:spChg chg="mod">
          <ac:chgData name="Patrick Spohr" userId="52d4397b1069a9aa" providerId="LiveId" clId="{BE6C0E6E-05FC-405A-9C01-DF2A8F79E2A0}" dt="2024-01-22T16:21:07.870" v="11991"/>
          <ac:spMkLst>
            <pc:docMk/>
            <pc:sldMk cId="920267365" sldId="352"/>
            <ac:spMk id="32" creationId="{169EA810-996E-6D90-EDF8-5E8A0892724C}"/>
          </ac:spMkLst>
        </pc:spChg>
        <pc:spChg chg="mod">
          <ac:chgData name="Patrick Spohr" userId="52d4397b1069a9aa" providerId="LiveId" clId="{BE6C0E6E-05FC-405A-9C01-DF2A8F79E2A0}" dt="2024-01-22T16:21:07.870" v="11991"/>
          <ac:spMkLst>
            <pc:docMk/>
            <pc:sldMk cId="920267365" sldId="352"/>
            <ac:spMk id="33" creationId="{4E2D85C3-F7CA-097D-7BEB-BB9CF73977C7}"/>
          </ac:spMkLst>
        </pc:spChg>
        <pc:spChg chg="add mod">
          <ac:chgData name="Patrick Spohr" userId="52d4397b1069a9aa" providerId="LiveId" clId="{BE6C0E6E-05FC-405A-9C01-DF2A8F79E2A0}" dt="2024-01-22T16:23:19.835" v="12205" actId="20577"/>
          <ac:spMkLst>
            <pc:docMk/>
            <pc:sldMk cId="920267365" sldId="352"/>
            <ac:spMk id="34" creationId="{AE2D81B5-735B-1063-BCF9-F27F856EB392}"/>
          </ac:spMkLst>
        </pc:spChg>
        <pc:grpChg chg="add del mod">
          <ac:chgData name="Patrick Spohr" userId="52d4397b1069a9aa" providerId="LiveId" clId="{BE6C0E6E-05FC-405A-9C01-DF2A8F79E2A0}" dt="2024-01-22T16:20:23.870" v="11977" actId="21"/>
          <ac:grpSpMkLst>
            <pc:docMk/>
            <pc:sldMk cId="920267365" sldId="352"/>
            <ac:grpSpMk id="20" creationId="{0ABAB0AA-733F-3C57-909A-10BB8D9228A2}"/>
          </ac:grpSpMkLst>
        </pc:grpChg>
        <pc:grpChg chg="mod">
          <ac:chgData name="Patrick Spohr" userId="52d4397b1069a9aa" providerId="LiveId" clId="{BE6C0E6E-05FC-405A-9C01-DF2A8F79E2A0}" dt="2024-01-22T16:21:07.870" v="11991"/>
          <ac:grpSpMkLst>
            <pc:docMk/>
            <pc:sldMk cId="920267365" sldId="352"/>
            <ac:grpSpMk id="36" creationId="{49CCAD08-9B24-791A-CB62-F5D737881149}"/>
          </ac:grpSpMkLst>
        </pc:grpChg>
        <pc:grpChg chg="add mod">
          <ac:chgData name="Patrick Spohr" userId="52d4397b1069a9aa" providerId="LiveId" clId="{BE6C0E6E-05FC-405A-9C01-DF2A8F79E2A0}" dt="2024-01-22T16:21:12.867" v="11992" actId="1076"/>
          <ac:grpSpMkLst>
            <pc:docMk/>
            <pc:sldMk cId="920267365" sldId="352"/>
            <ac:grpSpMk id="37" creationId="{86C402F8-968A-4E07-31F5-6265D4F973E6}"/>
          </ac:grpSpMkLst>
        </pc:grpChg>
        <pc:picChg chg="mod">
          <ac:chgData name="Patrick Spohr" userId="52d4397b1069a9aa" providerId="LiveId" clId="{BE6C0E6E-05FC-405A-9C01-DF2A8F79E2A0}" dt="2024-01-22T16:21:07.870" v="11991"/>
          <ac:picMkLst>
            <pc:docMk/>
            <pc:sldMk cId="920267365" sldId="352"/>
            <ac:picMk id="21" creationId="{8629A457-BB60-EA8B-ED95-980ABD1F26EE}"/>
          </ac:picMkLst>
        </pc:picChg>
      </pc:sldChg>
      <pc:sldChg chg="addSp modSp add del mod ord">
        <pc:chgData name="Patrick Spohr" userId="52d4397b1069a9aa" providerId="LiveId" clId="{BE6C0E6E-05FC-405A-9C01-DF2A8F79E2A0}" dt="2024-01-22T15:50:54.168" v="11168" actId="2696"/>
        <pc:sldMkLst>
          <pc:docMk/>
          <pc:sldMk cId="3176604355" sldId="352"/>
        </pc:sldMkLst>
        <pc:spChg chg="mod">
          <ac:chgData name="Patrick Spohr" userId="52d4397b1069a9aa" providerId="LiveId" clId="{BE6C0E6E-05FC-405A-9C01-DF2A8F79E2A0}" dt="2024-01-16T13:10:18.622" v="4993" actId="1076"/>
          <ac:spMkLst>
            <pc:docMk/>
            <pc:sldMk cId="3176604355" sldId="352"/>
            <ac:spMk id="29" creationId="{0E61F0E5-C427-6AFA-1570-6FC0F75CEECF}"/>
          </ac:spMkLst>
        </pc:spChg>
        <pc:picChg chg="add mod">
          <ac:chgData name="Patrick Spohr" userId="52d4397b1069a9aa" providerId="LiveId" clId="{BE6C0E6E-05FC-405A-9C01-DF2A8F79E2A0}" dt="2024-01-16T13:21:02.680" v="5153"/>
          <ac:picMkLst>
            <pc:docMk/>
            <pc:sldMk cId="3176604355" sldId="352"/>
            <ac:picMk id="2" creationId="{2E544D3D-8213-B558-A38C-D7D14F06EA9C}"/>
          </ac:picMkLst>
        </pc:picChg>
      </pc:sldChg>
      <pc:sldChg chg="addSp delSp modSp add mod ord">
        <pc:chgData name="Patrick Spohr" userId="52d4397b1069a9aa" providerId="LiveId" clId="{BE6C0E6E-05FC-405A-9C01-DF2A8F79E2A0}" dt="2024-02-13T12:01:06.246" v="13710" actId="20577"/>
        <pc:sldMkLst>
          <pc:docMk/>
          <pc:sldMk cId="3164281238" sldId="353"/>
        </pc:sldMkLst>
        <pc:spChg chg="add mod">
          <ac:chgData name="Patrick Spohr" userId="52d4397b1069a9aa" providerId="LiveId" clId="{BE6C0E6E-05FC-405A-9C01-DF2A8F79E2A0}" dt="2024-01-22T14:38:10.921" v="9769" actId="1076"/>
          <ac:spMkLst>
            <pc:docMk/>
            <pc:sldMk cId="3164281238" sldId="353"/>
            <ac:spMk id="3" creationId="{EC9D026D-8A2D-E7DA-F5CA-8211DFF9C99D}"/>
          </ac:spMkLst>
        </pc:spChg>
        <pc:spChg chg="add mod">
          <ac:chgData name="Patrick Spohr" userId="52d4397b1069a9aa" providerId="LiveId" clId="{BE6C0E6E-05FC-405A-9C01-DF2A8F79E2A0}" dt="2024-01-22T14:34:01.046" v="9680" actId="1076"/>
          <ac:spMkLst>
            <pc:docMk/>
            <pc:sldMk cId="3164281238" sldId="353"/>
            <ac:spMk id="8" creationId="{08A6B923-DA31-EF53-3275-1867EC397D04}"/>
          </ac:spMkLst>
        </pc:spChg>
        <pc:spChg chg="add del mod">
          <ac:chgData name="Patrick Spohr" userId="52d4397b1069a9aa" providerId="LiveId" clId="{BE6C0E6E-05FC-405A-9C01-DF2A8F79E2A0}" dt="2024-01-17T12:14:08.205" v="7960"/>
          <ac:spMkLst>
            <pc:docMk/>
            <pc:sldMk cId="3164281238" sldId="353"/>
            <ac:spMk id="9" creationId="{9B2BF9A5-68C5-F236-D1F0-BE777D2CC3A8}"/>
          </ac:spMkLst>
        </pc:spChg>
        <pc:spChg chg="add mod">
          <ac:chgData name="Patrick Spohr" userId="52d4397b1069a9aa" providerId="LiveId" clId="{BE6C0E6E-05FC-405A-9C01-DF2A8F79E2A0}" dt="2024-01-22T14:38:10.921" v="9769" actId="1076"/>
          <ac:spMkLst>
            <pc:docMk/>
            <pc:sldMk cId="3164281238" sldId="353"/>
            <ac:spMk id="9" creationId="{B679DAC1-0B3E-F954-96A3-F9709CCA0EC0}"/>
          </ac:spMkLst>
        </pc:spChg>
        <pc:spChg chg="del">
          <ac:chgData name="Patrick Spohr" userId="52d4397b1069a9aa" providerId="LiveId" clId="{BE6C0E6E-05FC-405A-9C01-DF2A8F79E2A0}" dt="2024-01-16T13:11:40.835" v="5038" actId="478"/>
          <ac:spMkLst>
            <pc:docMk/>
            <pc:sldMk cId="3164281238" sldId="353"/>
            <ac:spMk id="10" creationId="{3FDF24FB-B6CE-2779-8F8E-CF6A002CFCF4}"/>
          </ac:spMkLst>
        </pc:spChg>
        <pc:spChg chg="add del mod">
          <ac:chgData name="Patrick Spohr" userId="52d4397b1069a9aa" providerId="LiveId" clId="{BE6C0E6E-05FC-405A-9C01-DF2A8F79E2A0}" dt="2024-01-22T14:38:00.767" v="9765" actId="478"/>
          <ac:spMkLst>
            <pc:docMk/>
            <pc:sldMk cId="3164281238" sldId="353"/>
            <ac:spMk id="10" creationId="{A3C9936E-CD99-719F-A51B-045A8F798F51}"/>
          </ac:spMkLst>
        </pc:spChg>
        <pc:spChg chg="mod">
          <ac:chgData name="Patrick Spohr" userId="52d4397b1069a9aa" providerId="LiveId" clId="{BE6C0E6E-05FC-405A-9C01-DF2A8F79E2A0}" dt="2024-01-22T14:34:01.046" v="9680" actId="1076"/>
          <ac:spMkLst>
            <pc:docMk/>
            <pc:sldMk cId="3164281238" sldId="353"/>
            <ac:spMk id="11" creationId="{F2FCF258-1249-940F-0E09-03903D476443}"/>
          </ac:spMkLst>
        </pc:spChg>
        <pc:spChg chg="add del mod">
          <ac:chgData name="Patrick Spohr" userId="52d4397b1069a9aa" providerId="LiveId" clId="{BE6C0E6E-05FC-405A-9C01-DF2A8F79E2A0}" dt="2024-01-22T14:37:55.077" v="9763" actId="478"/>
          <ac:spMkLst>
            <pc:docMk/>
            <pc:sldMk cId="3164281238" sldId="353"/>
            <ac:spMk id="12" creationId="{252A28BB-D0C5-39C0-DB2D-16EC21075FD2}"/>
          </ac:spMkLst>
        </pc:spChg>
        <pc:spChg chg="add del">
          <ac:chgData name="Patrick Spohr" userId="52d4397b1069a9aa" providerId="LiveId" clId="{BE6C0E6E-05FC-405A-9C01-DF2A8F79E2A0}" dt="2024-01-17T12:15:48.499" v="8076" actId="22"/>
          <ac:spMkLst>
            <pc:docMk/>
            <pc:sldMk cId="3164281238" sldId="353"/>
            <ac:spMk id="14" creationId="{88CECD44-D6EC-AF58-1BEE-CBCE0083A463}"/>
          </ac:spMkLst>
        </pc:spChg>
        <pc:spChg chg="add mod">
          <ac:chgData name="Patrick Spohr" userId="52d4397b1069a9aa" providerId="LiveId" clId="{BE6C0E6E-05FC-405A-9C01-DF2A8F79E2A0}" dt="2024-01-22T15:36:58.787" v="11045" actId="207"/>
          <ac:spMkLst>
            <pc:docMk/>
            <pc:sldMk cId="3164281238" sldId="353"/>
            <ac:spMk id="14" creationId="{8D8D60BC-F6ED-CC3F-AA6B-035F5C9563E9}"/>
          </ac:spMkLst>
        </pc:spChg>
        <pc:spChg chg="add del mod">
          <ac:chgData name="Patrick Spohr" userId="52d4397b1069a9aa" providerId="LiveId" clId="{BE6C0E6E-05FC-405A-9C01-DF2A8F79E2A0}" dt="2024-01-22T14:37:56.065" v="9764" actId="478"/>
          <ac:spMkLst>
            <pc:docMk/>
            <pc:sldMk cId="3164281238" sldId="353"/>
            <ac:spMk id="15" creationId="{AADD26EF-0168-0BF6-354E-075FA9F5C2B3}"/>
          </ac:spMkLst>
        </pc:spChg>
        <pc:spChg chg="add mod">
          <ac:chgData name="Patrick Spohr" userId="52d4397b1069a9aa" providerId="LiveId" clId="{BE6C0E6E-05FC-405A-9C01-DF2A8F79E2A0}" dt="2024-02-13T12:00:10.986" v="13693" actId="20577"/>
          <ac:spMkLst>
            <pc:docMk/>
            <pc:sldMk cId="3164281238" sldId="353"/>
            <ac:spMk id="16" creationId="{2EB8F06F-F121-C1BF-70F4-CAB87FB1A3D7}"/>
          </ac:spMkLst>
        </pc:spChg>
        <pc:spChg chg="add mod">
          <ac:chgData name="Patrick Spohr" userId="52d4397b1069a9aa" providerId="LiveId" clId="{BE6C0E6E-05FC-405A-9C01-DF2A8F79E2A0}" dt="2024-02-13T11:59:59.691" v="13689" actId="20577"/>
          <ac:spMkLst>
            <pc:docMk/>
            <pc:sldMk cId="3164281238" sldId="353"/>
            <ac:spMk id="17" creationId="{70917E8C-9F3D-E74F-84A2-B45BAF9E5308}"/>
          </ac:spMkLst>
        </pc:spChg>
        <pc:spChg chg="del">
          <ac:chgData name="Patrick Spohr" userId="52d4397b1069a9aa" providerId="LiveId" clId="{BE6C0E6E-05FC-405A-9C01-DF2A8F79E2A0}" dt="2024-01-16T13:11:39.170" v="5036" actId="478"/>
          <ac:spMkLst>
            <pc:docMk/>
            <pc:sldMk cId="3164281238" sldId="353"/>
            <ac:spMk id="19" creationId="{8C647C46-19B2-FA89-4DEA-5FA72ECF52B4}"/>
          </ac:spMkLst>
        </pc:spChg>
        <pc:spChg chg="add mod">
          <ac:chgData name="Patrick Spohr" userId="52d4397b1069a9aa" providerId="LiveId" clId="{BE6C0E6E-05FC-405A-9C01-DF2A8F79E2A0}" dt="2024-02-13T12:01:06.246" v="13710" actId="20577"/>
          <ac:spMkLst>
            <pc:docMk/>
            <pc:sldMk cId="3164281238" sldId="353"/>
            <ac:spMk id="19" creationId="{F5B87F63-8DA4-8D4C-CB93-F570F51FD5AF}"/>
          </ac:spMkLst>
        </pc:spChg>
        <pc:spChg chg="add mod">
          <ac:chgData name="Patrick Spohr" userId="52d4397b1069a9aa" providerId="LiveId" clId="{BE6C0E6E-05FC-405A-9C01-DF2A8F79E2A0}" dt="2024-01-22T14:44:22.942" v="9848" actId="14100"/>
          <ac:spMkLst>
            <pc:docMk/>
            <pc:sldMk cId="3164281238" sldId="353"/>
            <ac:spMk id="21" creationId="{A1921C1E-64BC-AA3F-B8E9-998DD368649F}"/>
          </ac:spMkLst>
        </pc:spChg>
        <pc:picChg chg="add mod">
          <ac:chgData name="Patrick Spohr" userId="52d4397b1069a9aa" providerId="LiveId" clId="{BE6C0E6E-05FC-405A-9C01-DF2A8F79E2A0}" dt="2024-01-16T13:20:57.055" v="5148"/>
          <ac:picMkLst>
            <pc:docMk/>
            <pc:sldMk cId="3164281238" sldId="353"/>
            <ac:picMk id="2" creationId="{6961463A-5F29-9D0E-1A26-827DDE1E6AD9}"/>
          </ac:picMkLst>
        </pc:picChg>
        <pc:picChg chg="del">
          <ac:chgData name="Patrick Spohr" userId="52d4397b1069a9aa" providerId="LiveId" clId="{BE6C0E6E-05FC-405A-9C01-DF2A8F79E2A0}" dt="2024-01-16T13:11:39.774" v="5037" actId="478"/>
          <ac:picMkLst>
            <pc:docMk/>
            <pc:sldMk cId="3164281238" sldId="353"/>
            <ac:picMk id="13" creationId="{FC196CB6-D4DC-2FE3-4735-8CEC7B73BA93}"/>
          </ac:picMkLst>
        </pc:picChg>
      </pc:sldChg>
      <pc:sldChg chg="addSp delSp modSp new mod">
        <pc:chgData name="Patrick Spohr" userId="52d4397b1069a9aa" providerId="LiveId" clId="{BE6C0E6E-05FC-405A-9C01-DF2A8F79E2A0}" dt="2024-01-22T18:36:02.256" v="13627"/>
        <pc:sldMkLst>
          <pc:docMk/>
          <pc:sldMk cId="4251527033" sldId="354"/>
        </pc:sldMkLst>
        <pc:spChg chg="del">
          <ac:chgData name="Patrick Spohr" userId="52d4397b1069a9aa" providerId="LiveId" clId="{BE6C0E6E-05FC-405A-9C01-DF2A8F79E2A0}" dt="2024-01-16T14:16:13.255" v="5481" actId="478"/>
          <ac:spMkLst>
            <pc:docMk/>
            <pc:sldMk cId="4251527033" sldId="354"/>
            <ac:spMk id="2" creationId="{1414DA8F-4647-F3CD-6194-36BB0CB184C0}"/>
          </ac:spMkLst>
        </pc:spChg>
        <pc:spChg chg="del">
          <ac:chgData name="Patrick Spohr" userId="52d4397b1069a9aa" providerId="LiveId" clId="{BE6C0E6E-05FC-405A-9C01-DF2A8F79E2A0}" dt="2024-01-16T14:16:03.681" v="5477"/>
          <ac:spMkLst>
            <pc:docMk/>
            <pc:sldMk cId="4251527033" sldId="354"/>
            <ac:spMk id="3" creationId="{10699E7D-F9BD-D3E9-6D05-5A4420701570}"/>
          </ac:spMkLst>
        </pc:spChg>
        <pc:spChg chg="add mod">
          <ac:chgData name="Patrick Spohr" userId="52d4397b1069a9aa" providerId="LiveId" clId="{BE6C0E6E-05FC-405A-9C01-DF2A8F79E2A0}" dt="2024-01-17T08:48:55.679" v="7335" actId="207"/>
          <ac:spMkLst>
            <pc:docMk/>
            <pc:sldMk cId="4251527033" sldId="354"/>
            <ac:spMk id="3" creationId="{BF935F93-BCEA-DD6A-C820-7BE3D802FB70}"/>
          </ac:spMkLst>
        </pc:spChg>
        <pc:spChg chg="add mod">
          <ac:chgData name="Patrick Spohr" userId="52d4397b1069a9aa" providerId="LiveId" clId="{BE6C0E6E-05FC-405A-9C01-DF2A8F79E2A0}" dt="2024-01-16T14:16:46.560" v="5499" actId="1076"/>
          <ac:spMkLst>
            <pc:docMk/>
            <pc:sldMk cId="4251527033" sldId="354"/>
            <ac:spMk id="8" creationId="{A1BCF2D2-E3C4-9E18-7389-AA5BFF764893}"/>
          </ac:spMkLst>
        </pc:spChg>
        <pc:spChg chg="add mod">
          <ac:chgData name="Patrick Spohr" userId="52d4397b1069a9aa" providerId="LiveId" clId="{BE6C0E6E-05FC-405A-9C01-DF2A8F79E2A0}" dt="2024-01-16T14:16:16.684" v="5483" actId="1076"/>
          <ac:spMkLst>
            <pc:docMk/>
            <pc:sldMk cId="4251527033" sldId="354"/>
            <ac:spMk id="9" creationId="{203AA14B-B677-D0E3-DE6B-67E628245A34}"/>
          </ac:spMkLst>
        </pc:spChg>
        <pc:spChg chg="add mod">
          <ac:chgData name="Patrick Spohr" userId="52d4397b1069a9aa" providerId="LiveId" clId="{BE6C0E6E-05FC-405A-9C01-DF2A8F79E2A0}" dt="2024-01-16T14:16:45.421" v="5498" actId="1076"/>
          <ac:spMkLst>
            <pc:docMk/>
            <pc:sldMk cId="4251527033" sldId="354"/>
            <ac:spMk id="10" creationId="{438610A0-0FA4-EEE1-29AB-9A7D290E83D5}"/>
          </ac:spMkLst>
        </pc:spChg>
        <pc:spChg chg="add mod">
          <ac:chgData name="Patrick Spohr" userId="52d4397b1069a9aa" providerId="LiveId" clId="{BE6C0E6E-05FC-405A-9C01-DF2A8F79E2A0}" dt="2024-01-16T14:17:24.257" v="5579" actId="115"/>
          <ac:spMkLst>
            <pc:docMk/>
            <pc:sldMk cId="4251527033" sldId="354"/>
            <ac:spMk id="11" creationId="{29ADCAEC-A3FF-99B7-56E1-630F0A303660}"/>
          </ac:spMkLst>
        </pc:spChg>
        <pc:picChg chg="add mod">
          <ac:chgData name="Patrick Spohr" userId="52d4397b1069a9aa" providerId="LiveId" clId="{BE6C0E6E-05FC-405A-9C01-DF2A8F79E2A0}" dt="2024-01-22T18:36:02.256" v="13627"/>
          <ac:picMkLst>
            <pc:docMk/>
            <pc:sldMk cId="4251527033" sldId="354"/>
            <ac:picMk id="2" creationId="{BF99CF3C-6ABE-3CD0-4747-9DA436CC8E7F}"/>
          </ac:picMkLst>
        </pc:picChg>
        <pc:picChg chg="add mod">
          <ac:chgData name="Patrick Spohr" userId="52d4397b1069a9aa" providerId="LiveId" clId="{BE6C0E6E-05FC-405A-9C01-DF2A8F79E2A0}" dt="2024-01-16T14:16:38.593" v="5492" actId="1076"/>
          <ac:picMkLst>
            <pc:docMk/>
            <pc:sldMk cId="4251527033" sldId="354"/>
            <ac:picMk id="7" creationId="{D9C29719-D8F0-14F9-1D60-35C1B32087A4}"/>
          </ac:picMkLst>
        </pc:picChg>
      </pc:sldChg>
      <pc:sldChg chg="addSp delSp modSp add mod">
        <pc:chgData name="Patrick Spohr" userId="52d4397b1069a9aa" providerId="LiveId" clId="{BE6C0E6E-05FC-405A-9C01-DF2A8F79E2A0}" dt="2024-01-17T08:29:52.694" v="7170" actId="14100"/>
        <pc:sldMkLst>
          <pc:docMk/>
          <pc:sldMk cId="3740283386" sldId="355"/>
        </pc:sldMkLst>
        <pc:spChg chg="del">
          <ac:chgData name="Patrick Spohr" userId="52d4397b1069a9aa" providerId="LiveId" clId="{BE6C0E6E-05FC-405A-9C01-DF2A8F79E2A0}" dt="2024-01-16T16:48:37.480" v="5757" actId="478"/>
          <ac:spMkLst>
            <pc:docMk/>
            <pc:sldMk cId="3740283386" sldId="355"/>
            <ac:spMk id="5" creationId="{C9A28925-3CB8-6FC3-6090-47928C91E4AF}"/>
          </ac:spMkLst>
        </pc:spChg>
        <pc:spChg chg="add mod">
          <ac:chgData name="Patrick Spohr" userId="52d4397b1069a9aa" providerId="LiveId" clId="{BE6C0E6E-05FC-405A-9C01-DF2A8F79E2A0}" dt="2024-01-17T08:29:52.694" v="7170" actId="14100"/>
          <ac:spMkLst>
            <pc:docMk/>
            <pc:sldMk cId="3740283386" sldId="355"/>
            <ac:spMk id="10" creationId="{26D37D6C-9E13-00E2-E8C5-2D7668E12BEF}"/>
          </ac:spMkLst>
        </pc:spChg>
        <pc:spChg chg="add mod">
          <ac:chgData name="Patrick Spohr" userId="52d4397b1069a9aa" providerId="LiveId" clId="{BE6C0E6E-05FC-405A-9C01-DF2A8F79E2A0}" dt="2024-01-16T18:26:30.142" v="6186" actId="1076"/>
          <ac:spMkLst>
            <pc:docMk/>
            <pc:sldMk cId="3740283386" sldId="355"/>
            <ac:spMk id="11" creationId="{B7EF1379-27A8-0DBD-F579-D740CBF5F2FE}"/>
          </ac:spMkLst>
        </pc:spChg>
        <pc:spChg chg="add mod">
          <ac:chgData name="Patrick Spohr" userId="52d4397b1069a9aa" providerId="LiveId" clId="{BE6C0E6E-05FC-405A-9C01-DF2A8F79E2A0}" dt="2024-01-16T18:27:15.458" v="6197" actId="1076"/>
          <ac:spMkLst>
            <pc:docMk/>
            <pc:sldMk cId="3740283386" sldId="355"/>
            <ac:spMk id="12" creationId="{21406C6F-67BB-9802-E166-776DA68F6E99}"/>
          </ac:spMkLst>
        </pc:spChg>
        <pc:spChg chg="add mod">
          <ac:chgData name="Patrick Spohr" userId="52d4397b1069a9aa" providerId="LiveId" clId="{BE6C0E6E-05FC-405A-9C01-DF2A8F79E2A0}" dt="2024-01-16T18:26:46.235" v="6193" actId="20577"/>
          <ac:spMkLst>
            <pc:docMk/>
            <pc:sldMk cId="3740283386" sldId="355"/>
            <ac:spMk id="18" creationId="{A274EA60-D39C-9169-0D8C-11CDCEBB9774}"/>
          </ac:spMkLst>
        </pc:spChg>
        <pc:spChg chg="add del">
          <ac:chgData name="Patrick Spohr" userId="52d4397b1069a9aa" providerId="LiveId" clId="{BE6C0E6E-05FC-405A-9C01-DF2A8F79E2A0}" dt="2024-01-16T18:15:08.918" v="5984" actId="478"/>
          <ac:spMkLst>
            <pc:docMk/>
            <pc:sldMk cId="3740283386" sldId="355"/>
            <ac:spMk id="20" creationId="{6258D360-0FDF-F8F1-AC09-140AB4A9ABE7}"/>
          </ac:spMkLst>
        </pc:spChg>
        <pc:spChg chg="add del">
          <ac:chgData name="Patrick Spohr" userId="52d4397b1069a9aa" providerId="LiveId" clId="{BE6C0E6E-05FC-405A-9C01-DF2A8F79E2A0}" dt="2024-01-16T18:15:20.386" v="5986" actId="478"/>
          <ac:spMkLst>
            <pc:docMk/>
            <pc:sldMk cId="3740283386" sldId="355"/>
            <ac:spMk id="22" creationId="{4968E599-F3F2-0F4C-8A9D-BCE7284D9C22}"/>
          </ac:spMkLst>
        </pc:spChg>
        <pc:spChg chg="add mod">
          <ac:chgData name="Patrick Spohr" userId="52d4397b1069a9aa" providerId="LiveId" clId="{BE6C0E6E-05FC-405A-9C01-DF2A8F79E2A0}" dt="2024-01-17T08:22:30.964" v="7124" actId="20577"/>
          <ac:spMkLst>
            <pc:docMk/>
            <pc:sldMk cId="3740283386" sldId="355"/>
            <ac:spMk id="30" creationId="{CB5AC20E-BFC5-7975-AC46-8A6E4174F3CC}"/>
          </ac:spMkLst>
        </pc:spChg>
        <pc:spChg chg="add mod">
          <ac:chgData name="Patrick Spohr" userId="52d4397b1069a9aa" providerId="LiveId" clId="{BE6C0E6E-05FC-405A-9C01-DF2A8F79E2A0}" dt="2024-01-16T18:28:31.381" v="6401" actId="1076"/>
          <ac:spMkLst>
            <pc:docMk/>
            <pc:sldMk cId="3740283386" sldId="355"/>
            <ac:spMk id="31" creationId="{695B0285-4762-E2E1-4077-59C77C0096A7}"/>
          </ac:spMkLst>
        </pc:spChg>
        <pc:spChg chg="mod">
          <ac:chgData name="Patrick Spohr" userId="52d4397b1069a9aa" providerId="LiveId" clId="{BE6C0E6E-05FC-405A-9C01-DF2A8F79E2A0}" dt="2024-01-16T18:25:02.707" v="6119" actId="1076"/>
          <ac:spMkLst>
            <pc:docMk/>
            <pc:sldMk cId="3740283386" sldId="355"/>
            <ac:spMk id="34" creationId="{CD448746-4273-4AE8-1F02-87FACE2FB3BF}"/>
          </ac:spMkLst>
        </pc:spChg>
        <pc:grpChg chg="del">
          <ac:chgData name="Patrick Spohr" userId="52d4397b1069a9aa" providerId="LiveId" clId="{BE6C0E6E-05FC-405A-9C01-DF2A8F79E2A0}" dt="2024-01-16T16:48:35.984" v="5756" actId="478"/>
          <ac:grpSpMkLst>
            <pc:docMk/>
            <pc:sldMk cId="3740283386" sldId="355"/>
            <ac:grpSpMk id="23" creationId="{E941A8EC-3516-F7AA-4988-CABE74811227}"/>
          </ac:grpSpMkLst>
        </pc:grpChg>
        <pc:graphicFrameChg chg="add mod modGraphic">
          <ac:chgData name="Patrick Spohr" userId="52d4397b1069a9aa" providerId="LiveId" clId="{BE6C0E6E-05FC-405A-9C01-DF2A8F79E2A0}" dt="2024-01-16T18:26:26.921" v="6185" actId="1076"/>
          <ac:graphicFrameMkLst>
            <pc:docMk/>
            <pc:sldMk cId="3740283386" sldId="355"/>
            <ac:graphicFrameMk id="9" creationId="{A6605054-17B0-FBD5-12C1-8B4423A69A34}"/>
          </ac:graphicFrameMkLst>
        </pc:graphicFrameChg>
        <pc:picChg chg="del">
          <ac:chgData name="Patrick Spohr" userId="52d4397b1069a9aa" providerId="LiveId" clId="{BE6C0E6E-05FC-405A-9C01-DF2A8F79E2A0}" dt="2024-01-16T16:48:37.841" v="5758" actId="478"/>
          <ac:picMkLst>
            <pc:docMk/>
            <pc:sldMk cId="3740283386" sldId="355"/>
            <ac:picMk id="4" creationId="{752CC1DE-C84E-8C0F-0172-D5A3F5D58B20}"/>
          </ac:picMkLst>
        </pc:picChg>
        <pc:picChg chg="add mod">
          <ac:chgData name="Patrick Spohr" userId="52d4397b1069a9aa" providerId="LiveId" clId="{BE6C0E6E-05FC-405A-9C01-DF2A8F79E2A0}" dt="2024-01-16T18:26:49.926" v="6194" actId="1076"/>
          <ac:picMkLst>
            <pc:docMk/>
            <pc:sldMk cId="3740283386" sldId="355"/>
            <ac:picMk id="8" creationId="{C6AF13B0-5F18-421E-E4D2-ADE539165A9E}"/>
          </ac:picMkLst>
        </pc:picChg>
        <pc:picChg chg="add del mod">
          <ac:chgData name="Patrick Spohr" userId="52d4397b1069a9aa" providerId="LiveId" clId="{BE6C0E6E-05FC-405A-9C01-DF2A8F79E2A0}" dt="2024-01-16T17:04:52.810" v="5816" actId="478"/>
          <ac:picMkLst>
            <pc:docMk/>
            <pc:sldMk cId="3740283386" sldId="355"/>
            <ac:picMk id="14" creationId="{142170EA-8108-B4F9-DB28-73CFE2AAADFD}"/>
          </ac:picMkLst>
        </pc:picChg>
      </pc:sldChg>
      <pc:sldChg chg="addSp delSp modSp add mod ord">
        <pc:chgData name="Patrick Spohr" userId="52d4397b1069a9aa" providerId="LiveId" clId="{BE6C0E6E-05FC-405A-9C01-DF2A8F79E2A0}" dt="2024-02-07T15:45:13.675" v="13660" actId="20577"/>
        <pc:sldMkLst>
          <pc:docMk/>
          <pc:sldMk cId="1786226479" sldId="356"/>
        </pc:sldMkLst>
        <pc:spChg chg="add mod">
          <ac:chgData name="Patrick Spohr" userId="52d4397b1069a9aa" providerId="LiveId" clId="{BE6C0E6E-05FC-405A-9C01-DF2A8F79E2A0}" dt="2024-01-16T18:30:01.706" v="6461" actId="1076"/>
          <ac:spMkLst>
            <pc:docMk/>
            <pc:sldMk cId="1786226479" sldId="356"/>
            <ac:spMk id="4" creationId="{A7269855-261D-5B27-50AD-D7337AF74083}"/>
          </ac:spMkLst>
        </pc:spChg>
        <pc:spChg chg="add mod">
          <ac:chgData name="Patrick Spohr" userId="52d4397b1069a9aa" providerId="LiveId" clId="{BE6C0E6E-05FC-405A-9C01-DF2A8F79E2A0}" dt="2024-02-07T15:45:13.675" v="13660" actId="20577"/>
          <ac:spMkLst>
            <pc:docMk/>
            <pc:sldMk cId="1786226479" sldId="356"/>
            <ac:spMk id="5" creationId="{84BBB67E-A9F5-F08C-5AC0-CE02F9D77B5E}"/>
          </ac:spMkLst>
        </pc:spChg>
        <pc:spChg chg="del">
          <ac:chgData name="Patrick Spohr" userId="52d4397b1069a9aa" providerId="LiveId" clId="{BE6C0E6E-05FC-405A-9C01-DF2A8F79E2A0}" dt="2024-01-16T18:15:30.458" v="5990" actId="478"/>
          <ac:spMkLst>
            <pc:docMk/>
            <pc:sldMk cId="1786226479" sldId="356"/>
            <ac:spMk id="10" creationId="{26D37D6C-9E13-00E2-E8C5-2D7668E12BEF}"/>
          </ac:spMkLst>
        </pc:spChg>
        <pc:spChg chg="del">
          <ac:chgData name="Patrick Spohr" userId="52d4397b1069a9aa" providerId="LiveId" clId="{BE6C0E6E-05FC-405A-9C01-DF2A8F79E2A0}" dt="2024-01-16T18:15:30.458" v="5990" actId="478"/>
          <ac:spMkLst>
            <pc:docMk/>
            <pc:sldMk cId="1786226479" sldId="356"/>
            <ac:spMk id="11" creationId="{B7EF1379-27A8-0DBD-F579-D740CBF5F2FE}"/>
          </ac:spMkLst>
        </pc:spChg>
        <pc:spChg chg="del">
          <ac:chgData name="Patrick Spohr" userId="52d4397b1069a9aa" providerId="LiveId" clId="{BE6C0E6E-05FC-405A-9C01-DF2A8F79E2A0}" dt="2024-01-16T18:15:33.395" v="5991" actId="478"/>
          <ac:spMkLst>
            <pc:docMk/>
            <pc:sldMk cId="1786226479" sldId="356"/>
            <ac:spMk id="12" creationId="{21406C6F-67BB-9802-E166-776DA68F6E99}"/>
          </ac:spMkLst>
        </pc:spChg>
        <pc:spChg chg="add mod">
          <ac:chgData name="Patrick Spohr" userId="52d4397b1069a9aa" providerId="LiveId" clId="{BE6C0E6E-05FC-405A-9C01-DF2A8F79E2A0}" dt="2024-01-16T18:33:00.176" v="6672" actId="1076"/>
          <ac:spMkLst>
            <pc:docMk/>
            <pc:sldMk cId="1786226479" sldId="356"/>
            <ac:spMk id="13" creationId="{1B4A8FA7-DA27-978F-1AFB-982E40553C1A}"/>
          </ac:spMkLst>
        </pc:spChg>
        <pc:spChg chg="add mod">
          <ac:chgData name="Patrick Spohr" userId="52d4397b1069a9aa" providerId="LiveId" clId="{BE6C0E6E-05FC-405A-9C01-DF2A8F79E2A0}" dt="2024-01-16T18:33:00.176" v="6672" actId="1076"/>
          <ac:spMkLst>
            <pc:docMk/>
            <pc:sldMk cId="1786226479" sldId="356"/>
            <ac:spMk id="14" creationId="{FACE7E1A-3F4C-7D66-FEB4-1FAB1C3535B0}"/>
          </ac:spMkLst>
        </pc:spChg>
        <pc:spChg chg="del">
          <ac:chgData name="Patrick Spohr" userId="52d4397b1069a9aa" providerId="LiveId" clId="{BE6C0E6E-05FC-405A-9C01-DF2A8F79E2A0}" dt="2024-01-16T18:15:28.902" v="5989" actId="478"/>
          <ac:spMkLst>
            <pc:docMk/>
            <pc:sldMk cId="1786226479" sldId="356"/>
            <ac:spMk id="18" creationId="{A274EA60-D39C-9169-0D8C-11CDCEBB9774}"/>
          </ac:spMkLst>
        </pc:spChg>
        <pc:spChg chg="mod">
          <ac:chgData name="Patrick Spohr" userId="52d4397b1069a9aa" providerId="LiveId" clId="{BE6C0E6E-05FC-405A-9C01-DF2A8F79E2A0}" dt="2024-01-16T18:32:26.061" v="6662" actId="1076"/>
          <ac:spMkLst>
            <pc:docMk/>
            <pc:sldMk cId="1786226479" sldId="356"/>
            <ac:spMk id="34" creationId="{CD448746-4273-4AE8-1F02-87FACE2FB3BF}"/>
          </ac:spMkLst>
        </pc:spChg>
        <pc:graphicFrameChg chg="add mod">
          <ac:chgData name="Patrick Spohr" userId="52d4397b1069a9aa" providerId="LiveId" clId="{BE6C0E6E-05FC-405A-9C01-DF2A8F79E2A0}" dt="2024-01-16T18:33:00.176" v="6672" actId="1076"/>
          <ac:graphicFrameMkLst>
            <pc:docMk/>
            <pc:sldMk cId="1786226479" sldId="356"/>
            <ac:graphicFrameMk id="7" creationId="{62248EEF-7FA8-561E-491F-5BC89341D4C3}"/>
          </ac:graphicFrameMkLst>
        </pc:graphicFrameChg>
        <pc:graphicFrameChg chg="del">
          <ac:chgData name="Patrick Spohr" userId="52d4397b1069a9aa" providerId="LiveId" clId="{BE6C0E6E-05FC-405A-9C01-DF2A8F79E2A0}" dt="2024-01-16T18:15:30.458" v="5990" actId="478"/>
          <ac:graphicFrameMkLst>
            <pc:docMk/>
            <pc:sldMk cId="1786226479" sldId="356"/>
            <ac:graphicFrameMk id="9" creationId="{A6605054-17B0-FBD5-12C1-8B4423A69A34}"/>
          </ac:graphicFrameMkLst>
        </pc:graphicFrameChg>
        <pc:picChg chg="add mod">
          <ac:chgData name="Patrick Spohr" userId="52d4397b1069a9aa" providerId="LiveId" clId="{BE6C0E6E-05FC-405A-9C01-DF2A8F79E2A0}" dt="2024-01-16T18:32:51.940" v="6669" actId="1076"/>
          <ac:picMkLst>
            <pc:docMk/>
            <pc:sldMk cId="1786226479" sldId="356"/>
            <ac:picMk id="3" creationId="{454F904E-0D1F-0050-950A-68214FB4D353}"/>
          </ac:picMkLst>
        </pc:picChg>
        <pc:picChg chg="del">
          <ac:chgData name="Patrick Spohr" userId="52d4397b1069a9aa" providerId="LiveId" clId="{BE6C0E6E-05FC-405A-9C01-DF2A8F79E2A0}" dt="2024-01-16T18:15:27.157" v="5988" actId="478"/>
          <ac:picMkLst>
            <pc:docMk/>
            <pc:sldMk cId="1786226479" sldId="356"/>
            <ac:picMk id="8" creationId="{C6AF13B0-5F18-421E-E4D2-ADE539165A9E}"/>
          </ac:picMkLst>
        </pc:picChg>
      </pc:sldChg>
      <pc:sldChg chg="new del">
        <pc:chgData name="Patrick Spohr" userId="52d4397b1069a9aa" providerId="LiveId" clId="{BE6C0E6E-05FC-405A-9C01-DF2A8F79E2A0}" dt="2024-01-16T18:18:02.311" v="6028" actId="47"/>
        <pc:sldMkLst>
          <pc:docMk/>
          <pc:sldMk cId="3486984623" sldId="357"/>
        </pc:sldMkLst>
      </pc:sldChg>
      <pc:sldChg chg="addSp modSp add mod">
        <pc:chgData name="Patrick Spohr" userId="52d4397b1069a9aa" providerId="LiveId" clId="{BE6C0E6E-05FC-405A-9C01-DF2A8F79E2A0}" dt="2024-01-17T08:20:13.198" v="7090" actId="1076"/>
        <pc:sldMkLst>
          <pc:docMk/>
          <pc:sldMk cId="1447541823" sldId="358"/>
        </pc:sldMkLst>
        <pc:spChg chg="add mod">
          <ac:chgData name="Patrick Spohr" userId="52d4397b1069a9aa" providerId="LiveId" clId="{BE6C0E6E-05FC-405A-9C01-DF2A8F79E2A0}" dt="2024-01-17T08:06:40.337" v="6890" actId="1076"/>
          <ac:spMkLst>
            <pc:docMk/>
            <pc:sldMk cId="1447541823" sldId="358"/>
            <ac:spMk id="2" creationId="{2415A757-4B00-16C6-D4F5-852E8C7A8863}"/>
          </ac:spMkLst>
        </pc:spChg>
        <pc:spChg chg="mod">
          <ac:chgData name="Patrick Spohr" userId="52d4397b1069a9aa" providerId="LiveId" clId="{BE6C0E6E-05FC-405A-9C01-DF2A8F79E2A0}" dt="2024-01-17T08:06:19.545" v="6886" actId="1076"/>
          <ac:spMkLst>
            <pc:docMk/>
            <pc:sldMk cId="1447541823" sldId="358"/>
            <ac:spMk id="4" creationId="{A7269855-261D-5B27-50AD-D7337AF74083}"/>
          </ac:spMkLst>
        </pc:spChg>
        <pc:spChg chg="add mod">
          <ac:chgData name="Patrick Spohr" userId="52d4397b1069a9aa" providerId="LiveId" clId="{BE6C0E6E-05FC-405A-9C01-DF2A8F79E2A0}" dt="2024-01-17T08:06:27.645" v="6888" actId="1076"/>
          <ac:spMkLst>
            <pc:docMk/>
            <pc:sldMk cId="1447541823" sldId="358"/>
            <ac:spMk id="5" creationId="{A7269855-261D-5B27-50AD-D7337AF74083}"/>
          </ac:spMkLst>
        </pc:spChg>
        <pc:spChg chg="add mod">
          <ac:chgData name="Patrick Spohr" userId="52d4397b1069a9aa" providerId="LiveId" clId="{BE6C0E6E-05FC-405A-9C01-DF2A8F79E2A0}" dt="2024-01-17T08:07:12.243" v="6892" actId="1076"/>
          <ac:spMkLst>
            <pc:docMk/>
            <pc:sldMk cId="1447541823" sldId="358"/>
            <ac:spMk id="8" creationId="{4E7ECED5-4EF2-7806-05F6-3F92AC49A9FD}"/>
          </ac:spMkLst>
        </pc:spChg>
        <pc:spChg chg="add mod">
          <ac:chgData name="Patrick Spohr" userId="52d4397b1069a9aa" providerId="LiveId" clId="{BE6C0E6E-05FC-405A-9C01-DF2A8F79E2A0}" dt="2024-01-17T08:20:13.198" v="7090" actId="1076"/>
          <ac:spMkLst>
            <pc:docMk/>
            <pc:sldMk cId="1447541823" sldId="358"/>
            <ac:spMk id="10" creationId="{1570D134-257A-6C1D-A8C7-23D61CA8A1D1}"/>
          </ac:spMkLst>
        </pc:spChg>
        <pc:spChg chg="mod">
          <ac:chgData name="Patrick Spohr" userId="52d4397b1069a9aa" providerId="LiveId" clId="{BE6C0E6E-05FC-405A-9C01-DF2A8F79E2A0}" dt="2024-01-16T18:24:11.519" v="6074" actId="1076"/>
          <ac:spMkLst>
            <pc:docMk/>
            <pc:sldMk cId="1447541823" sldId="358"/>
            <ac:spMk id="34" creationId="{CD448746-4273-4AE8-1F02-87FACE2FB3BF}"/>
          </ac:spMkLst>
        </pc:spChg>
        <pc:picChg chg="mod">
          <ac:chgData name="Patrick Spohr" userId="52d4397b1069a9aa" providerId="LiveId" clId="{BE6C0E6E-05FC-405A-9C01-DF2A8F79E2A0}" dt="2024-01-17T08:06:19.545" v="6886" actId="1076"/>
          <ac:picMkLst>
            <pc:docMk/>
            <pc:sldMk cId="1447541823" sldId="358"/>
            <ac:picMk id="3" creationId="{454F904E-0D1F-0050-950A-68214FB4D353}"/>
          </ac:picMkLst>
        </pc:picChg>
        <pc:picChg chg="add mod">
          <ac:chgData name="Patrick Spohr" userId="52d4397b1069a9aa" providerId="LiveId" clId="{BE6C0E6E-05FC-405A-9C01-DF2A8F79E2A0}" dt="2024-01-17T08:07:12.243" v="6892" actId="1076"/>
          <ac:picMkLst>
            <pc:docMk/>
            <pc:sldMk cId="1447541823" sldId="358"/>
            <ac:picMk id="7" creationId="{06965724-54F9-B697-B81B-57FA1A3DBB9E}"/>
          </ac:picMkLst>
        </pc:picChg>
        <pc:picChg chg="add mod">
          <ac:chgData name="Patrick Spohr" userId="52d4397b1069a9aa" providerId="LiveId" clId="{BE6C0E6E-05FC-405A-9C01-DF2A8F79E2A0}" dt="2024-01-17T08:20:10.170" v="7089" actId="1076"/>
          <ac:picMkLst>
            <pc:docMk/>
            <pc:sldMk cId="1447541823" sldId="358"/>
            <ac:picMk id="9" creationId="{A8B78FF2-CB5C-FB08-ED55-E12975AE74E0}"/>
          </ac:picMkLst>
        </pc:picChg>
      </pc:sldChg>
      <pc:sldChg chg="modSp add del mod">
        <pc:chgData name="Patrick Spohr" userId="52d4397b1069a9aa" providerId="LiveId" clId="{BE6C0E6E-05FC-405A-9C01-DF2A8F79E2A0}" dt="2024-01-16T18:21:26.485" v="6069" actId="47"/>
        <pc:sldMkLst>
          <pc:docMk/>
          <pc:sldMk cId="826943687" sldId="359"/>
        </pc:sldMkLst>
        <pc:spChg chg="mod">
          <ac:chgData name="Patrick Spohr" userId="52d4397b1069a9aa" providerId="LiveId" clId="{BE6C0E6E-05FC-405A-9C01-DF2A8F79E2A0}" dt="2024-01-16T18:19:29.725" v="6047" actId="14100"/>
          <ac:spMkLst>
            <pc:docMk/>
            <pc:sldMk cId="826943687" sldId="359"/>
            <ac:spMk id="4" creationId="{A7269855-261D-5B27-50AD-D7337AF74083}"/>
          </ac:spMkLst>
        </pc:spChg>
      </pc:sldChg>
      <pc:sldChg chg="addSp delSp modSp add mod">
        <pc:chgData name="Patrick Spohr" userId="52d4397b1069a9aa" providerId="LiveId" clId="{BE6C0E6E-05FC-405A-9C01-DF2A8F79E2A0}" dt="2024-01-17T08:23:47.992" v="7134" actId="1076"/>
        <pc:sldMkLst>
          <pc:docMk/>
          <pc:sldMk cId="1124865545" sldId="360"/>
        </pc:sldMkLst>
        <pc:spChg chg="del mod">
          <ac:chgData name="Patrick Spohr" userId="52d4397b1069a9aa" providerId="LiveId" clId="{BE6C0E6E-05FC-405A-9C01-DF2A8F79E2A0}" dt="2024-01-17T08:06:07.842" v="6883" actId="21"/>
          <ac:spMkLst>
            <pc:docMk/>
            <pc:sldMk cId="1124865545" sldId="360"/>
            <ac:spMk id="4" creationId="{A7269855-261D-5B27-50AD-D7337AF74083}"/>
          </ac:spMkLst>
        </pc:spChg>
        <pc:spChg chg="add mod">
          <ac:chgData name="Patrick Spohr" userId="52d4397b1069a9aa" providerId="LiveId" clId="{BE6C0E6E-05FC-405A-9C01-DF2A8F79E2A0}" dt="2024-01-17T08:19:38.398" v="7085" actId="207"/>
          <ac:spMkLst>
            <pc:docMk/>
            <pc:sldMk cId="1124865545" sldId="360"/>
            <ac:spMk id="9" creationId="{4C1D6382-ADB1-3731-32DC-8D5A34C594CC}"/>
          </ac:spMkLst>
        </pc:spChg>
        <pc:spChg chg="add mod">
          <ac:chgData name="Patrick Spohr" userId="52d4397b1069a9aa" providerId="LiveId" clId="{BE6C0E6E-05FC-405A-9C01-DF2A8F79E2A0}" dt="2024-01-17T08:23:41.583" v="7131" actId="1076"/>
          <ac:spMkLst>
            <pc:docMk/>
            <pc:sldMk cId="1124865545" sldId="360"/>
            <ac:spMk id="12" creationId="{949F8E87-2AD3-126D-6F9A-3EE78607CC4B}"/>
          </ac:spMkLst>
        </pc:spChg>
        <pc:spChg chg="add mod">
          <ac:chgData name="Patrick Spohr" userId="52d4397b1069a9aa" providerId="LiveId" clId="{BE6C0E6E-05FC-405A-9C01-DF2A8F79E2A0}" dt="2024-01-17T08:23:28.098" v="7128" actId="1076"/>
          <ac:spMkLst>
            <pc:docMk/>
            <pc:sldMk cId="1124865545" sldId="360"/>
            <ac:spMk id="13" creationId="{0A95B8C5-EDC2-1F73-7459-E21469617AF6}"/>
          </ac:spMkLst>
        </pc:spChg>
        <pc:spChg chg="add del mod">
          <ac:chgData name="Patrick Spohr" userId="52d4397b1069a9aa" providerId="LiveId" clId="{BE6C0E6E-05FC-405A-9C01-DF2A8F79E2A0}" dt="2024-01-17T08:15:54.779" v="6966" actId="478"/>
          <ac:spMkLst>
            <pc:docMk/>
            <pc:sldMk cId="1124865545" sldId="360"/>
            <ac:spMk id="18" creationId="{42938701-CE92-FB18-3C1C-6BAD803468BA}"/>
          </ac:spMkLst>
        </pc:spChg>
        <pc:spChg chg="add mod">
          <ac:chgData name="Patrick Spohr" userId="52d4397b1069a9aa" providerId="LiveId" clId="{BE6C0E6E-05FC-405A-9C01-DF2A8F79E2A0}" dt="2024-01-17T08:19:48.292" v="7087" actId="207"/>
          <ac:spMkLst>
            <pc:docMk/>
            <pc:sldMk cId="1124865545" sldId="360"/>
            <ac:spMk id="19" creationId="{EA703FB8-B57B-BCC9-7B47-D5B1212A050A}"/>
          </ac:spMkLst>
        </pc:spChg>
        <pc:spChg chg="add mod">
          <ac:chgData name="Patrick Spohr" userId="52d4397b1069a9aa" providerId="LiveId" clId="{BE6C0E6E-05FC-405A-9C01-DF2A8F79E2A0}" dt="2024-01-17T08:23:41.583" v="7131" actId="1076"/>
          <ac:spMkLst>
            <pc:docMk/>
            <pc:sldMk cId="1124865545" sldId="360"/>
            <ac:spMk id="21" creationId="{13A5BE4D-8A7C-C5D1-C3FE-E559A1CFC1CF}"/>
          </ac:spMkLst>
        </pc:spChg>
        <pc:spChg chg="add mod">
          <ac:chgData name="Patrick Spohr" userId="52d4397b1069a9aa" providerId="LiveId" clId="{BE6C0E6E-05FC-405A-9C01-DF2A8F79E2A0}" dt="2024-01-17T08:23:41.583" v="7131" actId="1076"/>
          <ac:spMkLst>
            <pc:docMk/>
            <pc:sldMk cId="1124865545" sldId="360"/>
            <ac:spMk id="24" creationId="{457D5593-417A-DF2B-59D3-6B5AB75B1B52}"/>
          </ac:spMkLst>
        </pc:spChg>
        <pc:spChg chg="add mod">
          <ac:chgData name="Patrick Spohr" userId="52d4397b1069a9aa" providerId="LiveId" clId="{BE6C0E6E-05FC-405A-9C01-DF2A8F79E2A0}" dt="2024-01-17T08:23:41.583" v="7131" actId="1076"/>
          <ac:spMkLst>
            <pc:docMk/>
            <pc:sldMk cId="1124865545" sldId="360"/>
            <ac:spMk id="27" creationId="{7421FCA2-C3A3-3480-F4AD-D9906C7B57DE}"/>
          </ac:spMkLst>
        </pc:spChg>
        <pc:spChg chg="add del mod">
          <ac:chgData name="Patrick Spohr" userId="52d4397b1069a9aa" providerId="LiveId" clId="{BE6C0E6E-05FC-405A-9C01-DF2A8F79E2A0}" dt="2024-01-17T08:16:39.081" v="6985" actId="478"/>
          <ac:spMkLst>
            <pc:docMk/>
            <pc:sldMk cId="1124865545" sldId="360"/>
            <ac:spMk id="30" creationId="{FA5AAF54-2833-2A66-0E1B-08B66E1DB34E}"/>
          </ac:spMkLst>
        </pc:spChg>
        <pc:spChg chg="mod">
          <ac:chgData name="Patrick Spohr" userId="52d4397b1069a9aa" providerId="LiveId" clId="{BE6C0E6E-05FC-405A-9C01-DF2A8F79E2A0}" dt="2024-01-16T18:24:17.263" v="6077" actId="1076"/>
          <ac:spMkLst>
            <pc:docMk/>
            <pc:sldMk cId="1124865545" sldId="360"/>
            <ac:spMk id="34" creationId="{CD448746-4273-4AE8-1F02-87FACE2FB3BF}"/>
          </ac:spMkLst>
        </pc:spChg>
        <pc:picChg chg="add mod">
          <ac:chgData name="Patrick Spohr" userId="52d4397b1069a9aa" providerId="LiveId" clId="{BE6C0E6E-05FC-405A-9C01-DF2A8F79E2A0}" dt="2024-01-17T08:19:52.002" v="7088" actId="208"/>
          <ac:picMkLst>
            <pc:docMk/>
            <pc:sldMk cId="1124865545" sldId="360"/>
            <ac:picMk id="3" creationId="{3D2B3E66-060B-BCBE-AF34-AC81C4776CA3}"/>
          </ac:picMkLst>
        </pc:picChg>
        <pc:picChg chg="del mod">
          <ac:chgData name="Patrick Spohr" userId="52d4397b1069a9aa" providerId="LiveId" clId="{BE6C0E6E-05FC-405A-9C01-DF2A8F79E2A0}" dt="2024-01-16T18:20:20.842" v="6060" actId="478"/>
          <ac:picMkLst>
            <pc:docMk/>
            <pc:sldMk cId="1124865545" sldId="360"/>
            <ac:picMk id="3" creationId="{454F904E-0D1F-0050-950A-68214FB4D353}"/>
          </ac:picMkLst>
        </pc:picChg>
        <pc:picChg chg="add del mod">
          <ac:chgData name="Patrick Spohr" userId="52d4397b1069a9aa" providerId="LiveId" clId="{BE6C0E6E-05FC-405A-9C01-DF2A8F79E2A0}" dt="2024-01-17T08:06:07.842" v="6883" actId="21"/>
          <ac:picMkLst>
            <pc:docMk/>
            <pc:sldMk cId="1124865545" sldId="360"/>
            <ac:picMk id="5" creationId="{A8B78FF2-CB5C-FB08-ED55-E12975AE74E0}"/>
          </ac:picMkLst>
        </pc:picChg>
        <pc:picChg chg="add mod">
          <ac:chgData name="Patrick Spohr" userId="52d4397b1069a9aa" providerId="LiveId" clId="{BE6C0E6E-05FC-405A-9C01-DF2A8F79E2A0}" dt="2024-01-17T08:19:42.938" v="7086" actId="208"/>
          <ac:picMkLst>
            <pc:docMk/>
            <pc:sldMk cId="1124865545" sldId="360"/>
            <ac:picMk id="8" creationId="{51E20C2D-0C81-8141-E8B7-D688131275D5}"/>
          </ac:picMkLst>
        </pc:picChg>
        <pc:picChg chg="add mod">
          <ac:chgData name="Patrick Spohr" userId="52d4397b1069a9aa" providerId="LiveId" clId="{BE6C0E6E-05FC-405A-9C01-DF2A8F79E2A0}" dt="2024-01-17T08:23:47.992" v="7134" actId="1076"/>
          <ac:picMkLst>
            <pc:docMk/>
            <pc:sldMk cId="1124865545" sldId="360"/>
            <ac:picMk id="10" creationId="{95B3FDE8-2301-2301-81A3-636EE094EBF4}"/>
          </ac:picMkLst>
        </pc:picChg>
        <pc:picChg chg="add mod">
          <ac:chgData name="Patrick Spohr" userId="52d4397b1069a9aa" providerId="LiveId" clId="{BE6C0E6E-05FC-405A-9C01-DF2A8F79E2A0}" dt="2024-01-17T08:23:41.583" v="7131" actId="1076"/>
          <ac:picMkLst>
            <pc:docMk/>
            <pc:sldMk cId="1124865545" sldId="360"/>
            <ac:picMk id="11" creationId="{213A912F-1C5E-4CF3-CAFB-1212FC378FFB}"/>
          </ac:picMkLst>
        </pc:picChg>
        <pc:picChg chg="add del mod">
          <ac:chgData name="Patrick Spohr" userId="52d4397b1069a9aa" providerId="LiveId" clId="{BE6C0E6E-05FC-405A-9C01-DF2A8F79E2A0}" dt="2024-01-17T08:15:54.779" v="6966" actId="478"/>
          <ac:picMkLst>
            <pc:docMk/>
            <pc:sldMk cId="1124865545" sldId="360"/>
            <ac:picMk id="14" creationId="{4F579D35-767B-1150-014A-63F55B74B1FC}"/>
          </ac:picMkLst>
        </pc:picChg>
        <pc:picChg chg="add mod">
          <ac:chgData name="Patrick Spohr" userId="52d4397b1069a9aa" providerId="LiveId" clId="{BE6C0E6E-05FC-405A-9C01-DF2A8F79E2A0}" dt="2024-01-17T08:23:41.583" v="7131" actId="1076"/>
          <ac:picMkLst>
            <pc:docMk/>
            <pc:sldMk cId="1124865545" sldId="360"/>
            <ac:picMk id="20" creationId="{FC0760B6-4198-44EC-01DD-33BBC2DFF384}"/>
          </ac:picMkLst>
        </pc:picChg>
        <pc:picChg chg="add mod">
          <ac:chgData name="Patrick Spohr" userId="52d4397b1069a9aa" providerId="LiveId" clId="{BE6C0E6E-05FC-405A-9C01-DF2A8F79E2A0}" dt="2024-01-17T08:23:41.583" v="7131" actId="1076"/>
          <ac:picMkLst>
            <pc:docMk/>
            <pc:sldMk cId="1124865545" sldId="360"/>
            <ac:picMk id="23" creationId="{26519FCA-0C36-6C2D-3996-499B3792A059}"/>
          </ac:picMkLst>
        </pc:picChg>
        <pc:picChg chg="add mod">
          <ac:chgData name="Patrick Spohr" userId="52d4397b1069a9aa" providerId="LiveId" clId="{BE6C0E6E-05FC-405A-9C01-DF2A8F79E2A0}" dt="2024-01-17T08:23:41.583" v="7131" actId="1076"/>
          <ac:picMkLst>
            <pc:docMk/>
            <pc:sldMk cId="1124865545" sldId="360"/>
            <ac:picMk id="26" creationId="{4728458C-85C7-DBE4-C20D-31E0838D78B8}"/>
          </ac:picMkLst>
        </pc:picChg>
        <pc:picChg chg="add del mod">
          <ac:chgData name="Patrick Spohr" userId="52d4397b1069a9aa" providerId="LiveId" clId="{BE6C0E6E-05FC-405A-9C01-DF2A8F79E2A0}" dt="2024-01-17T08:16:38.070" v="6984" actId="478"/>
          <ac:picMkLst>
            <pc:docMk/>
            <pc:sldMk cId="1124865545" sldId="360"/>
            <ac:picMk id="29" creationId="{FE6FC802-43D0-7014-DA10-723185F290BD}"/>
          </ac:picMkLst>
        </pc:picChg>
      </pc:sldChg>
      <pc:sldChg chg="addSp delSp modSp add mod">
        <pc:chgData name="Patrick Spohr" userId="52d4397b1069a9aa" providerId="LiveId" clId="{BE6C0E6E-05FC-405A-9C01-DF2A8F79E2A0}" dt="2024-01-22T17:32:04.537" v="13322" actId="20577"/>
        <pc:sldMkLst>
          <pc:docMk/>
          <pc:sldMk cId="124960953" sldId="361"/>
        </pc:sldMkLst>
        <pc:spChg chg="add mod">
          <ac:chgData name="Patrick Spohr" userId="52d4397b1069a9aa" providerId="LiveId" clId="{BE6C0E6E-05FC-405A-9C01-DF2A8F79E2A0}" dt="2024-01-22T17:04:22.835" v="13134" actId="1076"/>
          <ac:spMkLst>
            <pc:docMk/>
            <pc:sldMk cId="124960953" sldId="361"/>
            <ac:spMk id="3" creationId="{B4452A79-45CA-945F-7301-16266DA75C58}"/>
          </ac:spMkLst>
        </pc:spChg>
        <pc:spChg chg="mod">
          <ac:chgData name="Patrick Spohr" userId="52d4397b1069a9aa" providerId="LiveId" clId="{BE6C0E6E-05FC-405A-9C01-DF2A8F79E2A0}" dt="2024-01-22T17:00:53.665" v="13060" actId="164"/>
          <ac:spMkLst>
            <pc:docMk/>
            <pc:sldMk cId="124960953" sldId="361"/>
            <ac:spMk id="7" creationId="{61F1934C-AD39-42AD-9076-796FEEB75458}"/>
          </ac:spMkLst>
        </pc:spChg>
        <pc:spChg chg="add mod">
          <ac:chgData name="Patrick Spohr" userId="52d4397b1069a9aa" providerId="LiveId" clId="{BE6C0E6E-05FC-405A-9C01-DF2A8F79E2A0}" dt="2024-01-22T17:32:04.537" v="13322" actId="20577"/>
          <ac:spMkLst>
            <pc:docMk/>
            <pc:sldMk cId="124960953" sldId="361"/>
            <ac:spMk id="9" creationId="{B231C9DE-D4BB-09F4-9C54-A09BC312FD72}"/>
          </ac:spMkLst>
        </pc:spChg>
        <pc:spChg chg="add del mod">
          <ac:chgData name="Patrick Spohr" userId="52d4397b1069a9aa" providerId="LiveId" clId="{BE6C0E6E-05FC-405A-9C01-DF2A8F79E2A0}" dt="2024-01-17T09:20:44.998" v="7586" actId="478"/>
          <ac:spMkLst>
            <pc:docMk/>
            <pc:sldMk cId="124960953" sldId="361"/>
            <ac:spMk id="9" creationId="{EA836378-6646-C70A-0482-0BA6C118FF8D}"/>
          </ac:spMkLst>
        </pc:spChg>
        <pc:spChg chg="mod">
          <ac:chgData name="Patrick Spohr" userId="52d4397b1069a9aa" providerId="LiveId" clId="{BE6C0E6E-05FC-405A-9C01-DF2A8F79E2A0}" dt="2024-01-22T16:53:37.504" v="12998" actId="1076"/>
          <ac:spMkLst>
            <pc:docMk/>
            <pc:sldMk cId="124960953" sldId="361"/>
            <ac:spMk id="11" creationId="{F2FCF258-1249-940F-0E09-03903D476443}"/>
          </ac:spMkLst>
        </pc:spChg>
        <pc:spChg chg="add">
          <ac:chgData name="Patrick Spohr" userId="52d4397b1069a9aa" providerId="LiveId" clId="{BE6C0E6E-05FC-405A-9C01-DF2A8F79E2A0}" dt="2024-01-17T08:48:04.558" v="7320"/>
          <ac:spMkLst>
            <pc:docMk/>
            <pc:sldMk cId="124960953" sldId="361"/>
            <ac:spMk id="13" creationId="{905404CD-426A-3E95-B0B9-DDC9CDD8C899}"/>
          </ac:spMkLst>
        </pc:spChg>
        <pc:spChg chg="add mod">
          <ac:chgData name="Patrick Spohr" userId="52d4397b1069a9aa" providerId="LiveId" clId="{BE6C0E6E-05FC-405A-9C01-DF2A8F79E2A0}" dt="2024-01-22T16:55:25.805" v="13034" actId="207"/>
          <ac:spMkLst>
            <pc:docMk/>
            <pc:sldMk cId="124960953" sldId="361"/>
            <ac:spMk id="14" creationId="{606130D1-3A6C-8A34-A92E-1E1F09C2905C}"/>
          </ac:spMkLst>
        </pc:spChg>
        <pc:spChg chg="add">
          <ac:chgData name="Patrick Spohr" userId="52d4397b1069a9aa" providerId="LiveId" clId="{BE6C0E6E-05FC-405A-9C01-DF2A8F79E2A0}" dt="2024-01-17T08:48:08.474" v="7323"/>
          <ac:spMkLst>
            <pc:docMk/>
            <pc:sldMk cId="124960953" sldId="361"/>
            <ac:spMk id="14" creationId="{D3A7097A-3360-7EBA-AA85-BAE69EE9AE8E}"/>
          </ac:spMkLst>
        </pc:spChg>
        <pc:spChg chg="add mod">
          <ac:chgData name="Patrick Spohr" userId="52d4397b1069a9aa" providerId="LiveId" clId="{BE6C0E6E-05FC-405A-9C01-DF2A8F79E2A0}" dt="2024-01-22T17:04:24.324" v="13135" actId="20577"/>
          <ac:spMkLst>
            <pc:docMk/>
            <pc:sldMk cId="124960953" sldId="361"/>
            <ac:spMk id="15" creationId="{A7FC1E16-DCB3-9061-B8BF-21A91528CB6A}"/>
          </ac:spMkLst>
        </pc:spChg>
        <pc:spChg chg="add mod">
          <ac:chgData name="Patrick Spohr" userId="52d4397b1069a9aa" providerId="LiveId" clId="{BE6C0E6E-05FC-405A-9C01-DF2A8F79E2A0}" dt="2024-01-17T08:51:44.890" v="7366" actId="164"/>
          <ac:spMkLst>
            <pc:docMk/>
            <pc:sldMk cId="124960953" sldId="361"/>
            <ac:spMk id="17" creationId="{5CDD7847-919E-8A08-D9FC-148BF4116035}"/>
          </ac:spMkLst>
        </pc:spChg>
        <pc:spChg chg="mod">
          <ac:chgData name="Patrick Spohr" userId="52d4397b1069a9aa" providerId="LiveId" clId="{BE6C0E6E-05FC-405A-9C01-DF2A8F79E2A0}" dt="2024-01-22T17:00:53.665" v="13060" actId="164"/>
          <ac:spMkLst>
            <pc:docMk/>
            <pc:sldMk cId="124960953" sldId="361"/>
            <ac:spMk id="18" creationId="{6CA1AEE9-8790-2A27-55E5-3970CA92C9B9}"/>
          </ac:spMkLst>
        </pc:spChg>
        <pc:spChg chg="add mod">
          <ac:chgData name="Patrick Spohr" userId="52d4397b1069a9aa" providerId="LiveId" clId="{BE6C0E6E-05FC-405A-9C01-DF2A8F79E2A0}" dt="2024-01-22T16:59:43.623" v="13040" actId="1076"/>
          <ac:spMkLst>
            <pc:docMk/>
            <pc:sldMk cId="124960953" sldId="361"/>
            <ac:spMk id="20" creationId="{1B122F9F-7A1E-ABD5-331A-9306A2F71D3A}"/>
          </ac:spMkLst>
        </pc:spChg>
        <pc:spChg chg="add mod">
          <ac:chgData name="Patrick Spohr" userId="52d4397b1069a9aa" providerId="LiveId" clId="{BE6C0E6E-05FC-405A-9C01-DF2A8F79E2A0}" dt="2024-01-17T09:00:43.924" v="7382" actId="767"/>
          <ac:spMkLst>
            <pc:docMk/>
            <pc:sldMk cId="124960953" sldId="361"/>
            <ac:spMk id="20" creationId="{63686148-A65B-FFBE-40CD-DC67D9E6A879}"/>
          </ac:spMkLst>
        </pc:spChg>
        <pc:spChg chg="add del mod">
          <ac:chgData name="Patrick Spohr" userId="52d4397b1069a9aa" providerId="LiveId" clId="{BE6C0E6E-05FC-405A-9C01-DF2A8F79E2A0}" dt="2024-01-22T16:41:37.523" v="12659" actId="478"/>
          <ac:spMkLst>
            <pc:docMk/>
            <pc:sldMk cId="124960953" sldId="361"/>
            <ac:spMk id="21" creationId="{790E7926-CF94-F1A3-5BF1-6F4A84F6B684}"/>
          </ac:spMkLst>
        </pc:spChg>
        <pc:spChg chg="add del mod">
          <ac:chgData name="Patrick Spohr" userId="52d4397b1069a9aa" providerId="LiveId" clId="{BE6C0E6E-05FC-405A-9C01-DF2A8F79E2A0}" dt="2024-01-22T16:41:40.019" v="12661" actId="478"/>
          <ac:spMkLst>
            <pc:docMk/>
            <pc:sldMk cId="124960953" sldId="361"/>
            <ac:spMk id="23" creationId="{AB9CD268-CFAA-270D-74DE-186DF3E228BD}"/>
          </ac:spMkLst>
        </pc:spChg>
        <pc:spChg chg="add mod">
          <ac:chgData name="Patrick Spohr" userId="52d4397b1069a9aa" providerId="LiveId" clId="{BE6C0E6E-05FC-405A-9C01-DF2A8F79E2A0}" dt="2024-01-22T17:00:17.845" v="13054" actId="1076"/>
          <ac:spMkLst>
            <pc:docMk/>
            <pc:sldMk cId="124960953" sldId="361"/>
            <ac:spMk id="24" creationId="{51D042BB-72D3-7BDB-76D4-1B3D70E8A30C}"/>
          </ac:spMkLst>
        </pc:spChg>
        <pc:spChg chg="add del mod">
          <ac:chgData name="Patrick Spohr" userId="52d4397b1069a9aa" providerId="LiveId" clId="{BE6C0E6E-05FC-405A-9C01-DF2A8F79E2A0}" dt="2024-01-22T16:41:38.398" v="12660" actId="478"/>
          <ac:spMkLst>
            <pc:docMk/>
            <pc:sldMk cId="124960953" sldId="361"/>
            <ac:spMk id="25" creationId="{076EB4F9-E587-4D89-5B48-53205650B21E}"/>
          </ac:spMkLst>
        </pc:spChg>
        <pc:spChg chg="add mod">
          <ac:chgData name="Patrick Spohr" userId="52d4397b1069a9aa" providerId="LiveId" clId="{BE6C0E6E-05FC-405A-9C01-DF2A8F79E2A0}" dt="2024-01-22T17:00:21.012" v="13056" actId="20577"/>
          <ac:spMkLst>
            <pc:docMk/>
            <pc:sldMk cId="124960953" sldId="361"/>
            <ac:spMk id="26" creationId="{1696EDA7-9238-A326-9018-DA6F588E3513}"/>
          </ac:spMkLst>
        </pc:spChg>
        <pc:spChg chg="add mod">
          <ac:chgData name="Patrick Spohr" userId="52d4397b1069a9aa" providerId="LiveId" clId="{BE6C0E6E-05FC-405A-9C01-DF2A8F79E2A0}" dt="2024-01-22T17:00:24.608" v="13058" actId="20577"/>
          <ac:spMkLst>
            <pc:docMk/>
            <pc:sldMk cId="124960953" sldId="361"/>
            <ac:spMk id="27" creationId="{A847B87B-9316-0746-4730-66E29337EA88}"/>
          </ac:spMkLst>
        </pc:spChg>
        <pc:spChg chg="add del">
          <ac:chgData name="Patrick Spohr" userId="52d4397b1069a9aa" providerId="LiveId" clId="{BE6C0E6E-05FC-405A-9C01-DF2A8F79E2A0}" dt="2024-01-17T09:08:00.450" v="7518" actId="22"/>
          <ac:spMkLst>
            <pc:docMk/>
            <pc:sldMk cId="124960953" sldId="361"/>
            <ac:spMk id="27" creationId="{BCCFF952-F2A8-EA48-54E4-E114973E7369}"/>
          </ac:spMkLst>
        </pc:spChg>
        <pc:spChg chg="add del mod">
          <ac:chgData name="Patrick Spohr" userId="52d4397b1069a9aa" providerId="LiveId" clId="{BE6C0E6E-05FC-405A-9C01-DF2A8F79E2A0}" dt="2024-01-22T16:41:42.180" v="12663" actId="478"/>
          <ac:spMkLst>
            <pc:docMk/>
            <pc:sldMk cId="124960953" sldId="361"/>
            <ac:spMk id="29" creationId="{FA9F6CD5-39F9-4BD3-4134-BBEF78B7A5D2}"/>
          </ac:spMkLst>
        </pc:spChg>
        <pc:spChg chg="add del mod">
          <ac:chgData name="Patrick Spohr" userId="52d4397b1069a9aa" providerId="LiveId" clId="{BE6C0E6E-05FC-405A-9C01-DF2A8F79E2A0}" dt="2024-01-22T16:41:43.605" v="12664" actId="478"/>
          <ac:spMkLst>
            <pc:docMk/>
            <pc:sldMk cId="124960953" sldId="361"/>
            <ac:spMk id="30" creationId="{7C4A3B1A-B3A9-5BD3-4228-8A48A322773D}"/>
          </ac:spMkLst>
        </pc:spChg>
        <pc:spChg chg="add del mod">
          <ac:chgData name="Patrick Spohr" userId="52d4397b1069a9aa" providerId="LiveId" clId="{BE6C0E6E-05FC-405A-9C01-DF2A8F79E2A0}" dt="2024-01-22T17:03:16.337" v="13111" actId="478"/>
          <ac:spMkLst>
            <pc:docMk/>
            <pc:sldMk cId="124960953" sldId="361"/>
            <ac:spMk id="31" creationId="{F4BC1EFB-883F-E01B-9E7F-C241B6A7DAAF}"/>
          </ac:spMkLst>
        </pc:spChg>
        <pc:spChg chg="add del mod">
          <ac:chgData name="Patrick Spohr" userId="52d4397b1069a9aa" providerId="LiveId" clId="{BE6C0E6E-05FC-405A-9C01-DF2A8F79E2A0}" dt="2024-01-22T17:02:09.613" v="13103" actId="478"/>
          <ac:spMkLst>
            <pc:docMk/>
            <pc:sldMk cId="124960953" sldId="361"/>
            <ac:spMk id="32" creationId="{A4077196-1948-ED07-5394-3FB8892B9E19}"/>
          </ac:spMkLst>
        </pc:spChg>
        <pc:spChg chg="add mod">
          <ac:chgData name="Patrick Spohr" userId="52d4397b1069a9aa" providerId="LiveId" clId="{BE6C0E6E-05FC-405A-9C01-DF2A8F79E2A0}" dt="2024-01-22T17:05:08.369" v="13163" actId="207"/>
          <ac:spMkLst>
            <pc:docMk/>
            <pc:sldMk cId="124960953" sldId="361"/>
            <ac:spMk id="33" creationId="{DC838398-C8D9-6106-BD46-36E9290BCC82}"/>
          </ac:spMkLst>
        </pc:spChg>
        <pc:spChg chg="add mod">
          <ac:chgData name="Patrick Spohr" userId="52d4397b1069a9aa" providerId="LiveId" clId="{BE6C0E6E-05FC-405A-9C01-DF2A8F79E2A0}" dt="2024-01-22T17:05:10.129" v="13164" actId="207"/>
          <ac:spMkLst>
            <pc:docMk/>
            <pc:sldMk cId="124960953" sldId="361"/>
            <ac:spMk id="34" creationId="{7B7FD092-B025-2510-48EA-438441C022F1}"/>
          </ac:spMkLst>
        </pc:spChg>
        <pc:grpChg chg="add del mod">
          <ac:chgData name="Patrick Spohr" userId="52d4397b1069a9aa" providerId="LiveId" clId="{BE6C0E6E-05FC-405A-9C01-DF2A8F79E2A0}" dt="2024-01-22T16:41:40.562" v="12662" actId="478"/>
          <ac:grpSpMkLst>
            <pc:docMk/>
            <pc:sldMk cId="124960953" sldId="361"/>
            <ac:grpSpMk id="19" creationId="{0074305B-9BF2-EED9-7B68-7A865E514D26}"/>
          </ac:grpSpMkLst>
        </pc:grpChg>
        <pc:grpChg chg="add mod">
          <ac:chgData name="Patrick Spohr" userId="52d4397b1069a9aa" providerId="LiveId" clId="{BE6C0E6E-05FC-405A-9C01-DF2A8F79E2A0}" dt="2024-01-22T17:00:53.665" v="13060" actId="164"/>
          <ac:grpSpMkLst>
            <pc:docMk/>
            <pc:sldMk cId="124960953" sldId="361"/>
            <ac:grpSpMk id="28" creationId="{F8334468-54A7-904D-C121-3F0065D526F0}"/>
          </ac:grpSpMkLst>
        </pc:grpChg>
        <pc:picChg chg="add del mod">
          <ac:chgData name="Patrick Spohr" userId="52d4397b1069a9aa" providerId="LiveId" clId="{BE6C0E6E-05FC-405A-9C01-DF2A8F79E2A0}" dt="2024-01-17T09:20:45.596" v="7587" actId="478"/>
          <ac:picMkLst>
            <pc:docMk/>
            <pc:sldMk cId="124960953" sldId="361"/>
            <ac:picMk id="8" creationId="{15B445C9-F82B-0B03-AA55-26712ED7824C}"/>
          </ac:picMkLst>
        </pc:picChg>
        <pc:picChg chg="add mod">
          <ac:chgData name="Patrick Spohr" userId="52d4397b1069a9aa" providerId="LiveId" clId="{BE6C0E6E-05FC-405A-9C01-DF2A8F79E2A0}" dt="2024-01-17T08:51:44.890" v="7366" actId="164"/>
          <ac:picMkLst>
            <pc:docMk/>
            <pc:sldMk cId="124960953" sldId="361"/>
            <ac:picMk id="12" creationId="{9D740E4C-40CF-4065-B573-6622A662EA07}"/>
          </ac:picMkLst>
        </pc:picChg>
        <pc:picChg chg="add mod">
          <ac:chgData name="Patrick Spohr" userId="52d4397b1069a9aa" providerId="LiveId" clId="{BE6C0E6E-05FC-405A-9C01-DF2A8F79E2A0}" dt="2024-01-22T17:04:47.200" v="13153" actId="1076"/>
          <ac:picMkLst>
            <pc:docMk/>
            <pc:sldMk cId="124960953" sldId="361"/>
            <ac:picMk id="13" creationId="{8B095B54-4852-00C5-9CCC-03A7A253D1CB}"/>
          </ac:picMkLst>
        </pc:picChg>
        <pc:picChg chg="add del mod">
          <ac:chgData name="Patrick Spohr" userId="52d4397b1069a9aa" providerId="LiveId" clId="{BE6C0E6E-05FC-405A-9C01-DF2A8F79E2A0}" dt="2024-01-22T16:41:34.468" v="12658" actId="478"/>
          <ac:picMkLst>
            <pc:docMk/>
            <pc:sldMk cId="124960953" sldId="361"/>
            <ac:picMk id="16" creationId="{1CDFF59C-9674-E59C-C9A4-E9E83048C0D6}"/>
          </ac:picMkLst>
        </pc:picChg>
      </pc:sldChg>
      <pc:sldChg chg="addSp delSp modSp add mod ord">
        <pc:chgData name="Patrick Spohr" userId="52d4397b1069a9aa" providerId="LiveId" clId="{BE6C0E6E-05FC-405A-9C01-DF2A8F79E2A0}" dt="2024-01-22T17:34:02.109" v="13329" actId="20577"/>
        <pc:sldMkLst>
          <pc:docMk/>
          <pc:sldMk cId="3253861798" sldId="362"/>
        </pc:sldMkLst>
        <pc:spChg chg="add del mod">
          <ac:chgData name="Patrick Spohr" userId="52d4397b1069a9aa" providerId="LiveId" clId="{BE6C0E6E-05FC-405A-9C01-DF2A8F79E2A0}" dt="2024-01-21T17:25:12.790" v="9504" actId="478"/>
          <ac:spMkLst>
            <pc:docMk/>
            <pc:sldMk cId="3253861798" sldId="362"/>
            <ac:spMk id="3" creationId="{6D6B8275-4BEC-1B25-CD57-688E06731250}"/>
          </ac:spMkLst>
        </pc:spChg>
        <pc:spChg chg="mod">
          <ac:chgData name="Patrick Spohr" userId="52d4397b1069a9aa" providerId="LiveId" clId="{BE6C0E6E-05FC-405A-9C01-DF2A8F79E2A0}" dt="2024-01-22T16:37:11.819" v="12482" actId="113"/>
          <ac:spMkLst>
            <pc:docMk/>
            <pc:sldMk cId="3253861798" sldId="362"/>
            <ac:spMk id="9" creationId="{EA836378-6646-C70A-0482-0BA6C118FF8D}"/>
          </ac:spMkLst>
        </pc:spChg>
        <pc:spChg chg="add del">
          <ac:chgData name="Patrick Spohr" userId="52d4397b1069a9aa" providerId="LiveId" clId="{BE6C0E6E-05FC-405A-9C01-DF2A8F79E2A0}" dt="2024-01-17T09:22:52.577" v="7606" actId="22"/>
          <ac:spMkLst>
            <pc:docMk/>
            <pc:sldMk cId="3253861798" sldId="362"/>
            <ac:spMk id="10" creationId="{1955A80B-453B-2961-BEB0-56145C801DB2}"/>
          </ac:spMkLst>
        </pc:spChg>
        <pc:spChg chg="add mod">
          <ac:chgData name="Patrick Spohr" userId="52d4397b1069a9aa" providerId="LiveId" clId="{BE6C0E6E-05FC-405A-9C01-DF2A8F79E2A0}" dt="2024-01-22T17:34:02.109" v="13329" actId="20577"/>
          <ac:spMkLst>
            <pc:docMk/>
            <pc:sldMk cId="3253861798" sldId="362"/>
            <ac:spMk id="10" creationId="{41284B92-EE53-BDD7-24B0-FA04D58653BE}"/>
          </ac:spMkLst>
        </pc:spChg>
        <pc:spChg chg="mod">
          <ac:chgData name="Patrick Spohr" userId="52d4397b1069a9aa" providerId="LiveId" clId="{BE6C0E6E-05FC-405A-9C01-DF2A8F79E2A0}" dt="2024-01-22T16:35:41.131" v="12416" actId="1076"/>
          <ac:spMkLst>
            <pc:docMk/>
            <pc:sldMk cId="3253861798" sldId="362"/>
            <ac:spMk id="11" creationId="{F2FCF258-1249-940F-0E09-03903D476443}"/>
          </ac:spMkLst>
        </pc:spChg>
        <pc:spChg chg="add del mod">
          <ac:chgData name="Patrick Spohr" userId="52d4397b1069a9aa" providerId="LiveId" clId="{BE6C0E6E-05FC-405A-9C01-DF2A8F79E2A0}" dt="2024-01-21T17:25:12.790" v="9504" actId="478"/>
          <ac:spMkLst>
            <pc:docMk/>
            <pc:sldMk cId="3253861798" sldId="362"/>
            <ac:spMk id="12" creationId="{42D29C42-0DBD-12E5-EE32-4B0CDB50C96C}"/>
          </ac:spMkLst>
        </pc:spChg>
        <pc:spChg chg="add mod">
          <ac:chgData name="Patrick Spohr" userId="52d4397b1069a9aa" providerId="LiveId" clId="{BE6C0E6E-05FC-405A-9C01-DF2A8F79E2A0}" dt="2024-01-22T17:29:02.069" v="13310" actId="1076"/>
          <ac:spMkLst>
            <pc:docMk/>
            <pc:sldMk cId="3253861798" sldId="362"/>
            <ac:spMk id="14" creationId="{36FE28A7-92D4-2BFD-A6B5-8F0D5EFB3235}"/>
          </ac:spMkLst>
        </pc:spChg>
        <pc:spChg chg="add del mod">
          <ac:chgData name="Patrick Spohr" userId="52d4397b1069a9aa" providerId="LiveId" clId="{BE6C0E6E-05FC-405A-9C01-DF2A8F79E2A0}" dt="2024-01-22T16:32:24.475" v="12340" actId="478"/>
          <ac:spMkLst>
            <pc:docMk/>
            <pc:sldMk cId="3253861798" sldId="362"/>
            <ac:spMk id="17" creationId="{9E110452-F70A-A880-23DA-DC2990EBA779}"/>
          </ac:spMkLst>
        </pc:spChg>
        <pc:spChg chg="del">
          <ac:chgData name="Patrick Spohr" userId="52d4397b1069a9aa" providerId="LiveId" clId="{BE6C0E6E-05FC-405A-9C01-DF2A8F79E2A0}" dt="2024-01-17T09:21:49.548" v="7594" actId="478"/>
          <ac:spMkLst>
            <pc:docMk/>
            <pc:sldMk cId="3253861798" sldId="362"/>
            <ac:spMk id="21" creationId="{790E7926-CF94-F1A3-5BF1-6F4A84F6B684}"/>
          </ac:spMkLst>
        </pc:spChg>
        <pc:spChg chg="del">
          <ac:chgData name="Patrick Spohr" userId="52d4397b1069a9aa" providerId="LiveId" clId="{BE6C0E6E-05FC-405A-9C01-DF2A8F79E2A0}" dt="2024-01-17T09:21:49.548" v="7594" actId="478"/>
          <ac:spMkLst>
            <pc:docMk/>
            <pc:sldMk cId="3253861798" sldId="362"/>
            <ac:spMk id="23" creationId="{AB9CD268-CFAA-270D-74DE-186DF3E228BD}"/>
          </ac:spMkLst>
        </pc:spChg>
        <pc:spChg chg="del">
          <ac:chgData name="Patrick Spohr" userId="52d4397b1069a9aa" providerId="LiveId" clId="{BE6C0E6E-05FC-405A-9C01-DF2A8F79E2A0}" dt="2024-01-17T09:21:49.548" v="7594" actId="478"/>
          <ac:spMkLst>
            <pc:docMk/>
            <pc:sldMk cId="3253861798" sldId="362"/>
            <ac:spMk id="25" creationId="{076EB4F9-E587-4D89-5B48-53205650B21E}"/>
          </ac:spMkLst>
        </pc:spChg>
        <pc:spChg chg="del">
          <ac:chgData name="Patrick Spohr" userId="52d4397b1069a9aa" providerId="LiveId" clId="{BE6C0E6E-05FC-405A-9C01-DF2A8F79E2A0}" dt="2024-01-17T09:21:49.548" v="7594" actId="478"/>
          <ac:spMkLst>
            <pc:docMk/>
            <pc:sldMk cId="3253861798" sldId="362"/>
            <ac:spMk id="29" creationId="{FA9F6CD5-39F9-4BD3-4134-BBEF78B7A5D2}"/>
          </ac:spMkLst>
        </pc:spChg>
        <pc:grpChg chg="del">
          <ac:chgData name="Patrick Spohr" userId="52d4397b1069a9aa" providerId="LiveId" clId="{BE6C0E6E-05FC-405A-9C01-DF2A8F79E2A0}" dt="2024-01-17T09:19:31.937" v="7565" actId="478"/>
          <ac:grpSpMkLst>
            <pc:docMk/>
            <pc:sldMk cId="3253861798" sldId="362"/>
            <ac:grpSpMk id="19" creationId="{0074305B-9BF2-EED9-7B68-7A865E514D26}"/>
          </ac:grpSpMkLst>
        </pc:grpChg>
        <pc:picChg chg="mod">
          <ac:chgData name="Patrick Spohr" userId="52d4397b1069a9aa" providerId="LiveId" clId="{BE6C0E6E-05FC-405A-9C01-DF2A8F79E2A0}" dt="2024-01-22T16:35:46.919" v="12420" actId="1076"/>
          <ac:picMkLst>
            <pc:docMk/>
            <pc:sldMk cId="3253861798" sldId="362"/>
            <ac:picMk id="8" creationId="{15B445C9-F82B-0B03-AA55-26712ED7824C}"/>
          </ac:picMkLst>
        </pc:picChg>
        <pc:picChg chg="add del mod">
          <ac:chgData name="Patrick Spohr" userId="52d4397b1069a9aa" providerId="LiveId" clId="{BE6C0E6E-05FC-405A-9C01-DF2A8F79E2A0}" dt="2024-01-22T16:32:23.560" v="12339" actId="478"/>
          <ac:picMkLst>
            <pc:docMk/>
            <pc:sldMk cId="3253861798" sldId="362"/>
            <ac:picMk id="15" creationId="{AACD42C1-FE3B-A448-B45B-9F4967ABADBB}"/>
          </ac:picMkLst>
        </pc:picChg>
        <pc:picChg chg="del">
          <ac:chgData name="Patrick Spohr" userId="52d4397b1069a9aa" providerId="LiveId" clId="{BE6C0E6E-05FC-405A-9C01-DF2A8F79E2A0}" dt="2024-01-17T09:19:31.511" v="7564" actId="478"/>
          <ac:picMkLst>
            <pc:docMk/>
            <pc:sldMk cId="3253861798" sldId="362"/>
            <ac:picMk id="16" creationId="{1CDFF59C-9674-E59C-C9A4-E9E83048C0D6}"/>
          </ac:picMkLst>
        </pc:picChg>
      </pc:sldChg>
      <pc:sldChg chg="addSp modSp add mod ord">
        <pc:chgData name="Patrick Spohr" userId="52d4397b1069a9aa" providerId="LiveId" clId="{BE6C0E6E-05FC-405A-9C01-DF2A8F79E2A0}" dt="2024-01-22T18:22:05.257" v="13480" actId="1076"/>
        <pc:sldMkLst>
          <pc:docMk/>
          <pc:sldMk cId="4230815946" sldId="363"/>
        </pc:sldMkLst>
        <pc:spChg chg="mod">
          <ac:chgData name="Patrick Spohr" userId="52d4397b1069a9aa" providerId="LiveId" clId="{BE6C0E6E-05FC-405A-9C01-DF2A8F79E2A0}" dt="2024-01-17T11:27:15.415" v="7854" actId="1076"/>
          <ac:spMkLst>
            <pc:docMk/>
            <pc:sldMk cId="4230815946" sldId="363"/>
            <ac:spMk id="2" creationId="{8D09C934-22B5-3A65-2DFF-6EB506E4680D}"/>
          </ac:spMkLst>
        </pc:spChg>
        <pc:spChg chg="add mod">
          <ac:chgData name="Patrick Spohr" userId="52d4397b1069a9aa" providerId="LiveId" clId="{BE6C0E6E-05FC-405A-9C01-DF2A8F79E2A0}" dt="2024-01-17T11:27:14.139" v="7853" actId="1076"/>
          <ac:spMkLst>
            <pc:docMk/>
            <pc:sldMk cId="4230815946" sldId="363"/>
            <ac:spMk id="4" creationId="{7BA5A89B-85FB-571C-916A-DB5D55E22538}"/>
          </ac:spMkLst>
        </pc:spChg>
        <pc:spChg chg="add mod">
          <ac:chgData name="Patrick Spohr" userId="52d4397b1069a9aa" providerId="LiveId" clId="{BE6C0E6E-05FC-405A-9C01-DF2A8F79E2A0}" dt="2024-01-22T18:22:05.257" v="13480" actId="1076"/>
          <ac:spMkLst>
            <pc:docMk/>
            <pc:sldMk cId="4230815946" sldId="363"/>
            <ac:spMk id="6" creationId="{EA58B1E7-BB38-595E-359B-A20F8DA87CC3}"/>
          </ac:spMkLst>
        </pc:spChg>
        <pc:spChg chg="mod">
          <ac:chgData name="Patrick Spohr" userId="52d4397b1069a9aa" providerId="LiveId" clId="{BE6C0E6E-05FC-405A-9C01-DF2A8F79E2A0}" dt="2024-01-17T11:23:35.888" v="7620" actId="20577"/>
          <ac:spMkLst>
            <pc:docMk/>
            <pc:sldMk cId="4230815946" sldId="363"/>
            <ac:spMk id="17" creationId="{DB30B5E7-EE0C-0A27-A83F-044CAFD39253}"/>
          </ac:spMkLst>
        </pc:spChg>
        <pc:spChg chg="mod">
          <ac:chgData name="Patrick Spohr" userId="52d4397b1069a9aa" providerId="LiveId" clId="{BE6C0E6E-05FC-405A-9C01-DF2A8F79E2A0}" dt="2024-01-22T18:20:58.785" v="13428" actId="1076"/>
          <ac:spMkLst>
            <pc:docMk/>
            <pc:sldMk cId="4230815946" sldId="363"/>
            <ac:spMk id="19" creationId="{33CE8278-B23B-7668-5A8A-C0A6906C368A}"/>
          </ac:spMkLst>
        </pc:spChg>
        <pc:picChg chg="mod">
          <ac:chgData name="Patrick Spohr" userId="52d4397b1069a9aa" providerId="LiveId" clId="{BE6C0E6E-05FC-405A-9C01-DF2A8F79E2A0}" dt="2024-01-17T11:24:04.466" v="7623" actId="14826"/>
          <ac:picMkLst>
            <pc:docMk/>
            <pc:sldMk cId="4230815946" sldId="363"/>
            <ac:picMk id="20" creationId="{602F97C9-2238-DB51-F80D-FFE2308817D8}"/>
          </ac:picMkLst>
        </pc:picChg>
      </pc:sldChg>
      <pc:sldChg chg="addSp delSp modSp new mod ord">
        <pc:chgData name="Patrick Spohr" userId="52d4397b1069a9aa" providerId="LiveId" clId="{BE6C0E6E-05FC-405A-9C01-DF2A8F79E2A0}" dt="2024-01-22T18:36:10.731" v="13629"/>
        <pc:sldMkLst>
          <pc:docMk/>
          <pc:sldMk cId="3823491361" sldId="364"/>
        </pc:sldMkLst>
        <pc:spChg chg="mod">
          <ac:chgData name="Patrick Spohr" userId="52d4397b1069a9aa" providerId="LiveId" clId="{BE6C0E6E-05FC-405A-9C01-DF2A8F79E2A0}" dt="2024-01-21T16:55:12.132" v="9338" actId="1076"/>
          <ac:spMkLst>
            <pc:docMk/>
            <pc:sldMk cId="3823491361" sldId="364"/>
            <ac:spMk id="2" creationId="{898D2DB3-7670-A2DE-8BBB-F16AF0F52FF1}"/>
          </ac:spMkLst>
        </pc:spChg>
        <pc:spChg chg="add mod">
          <ac:chgData name="Patrick Spohr" userId="52d4397b1069a9aa" providerId="LiveId" clId="{BE6C0E6E-05FC-405A-9C01-DF2A8F79E2A0}" dt="2024-01-21T16:55:27.210" v="9355" actId="1076"/>
          <ac:spMkLst>
            <pc:docMk/>
            <pc:sldMk cId="3823491361" sldId="364"/>
            <ac:spMk id="3" creationId="{3B4A5BAF-EFD3-736F-62DC-B1D916EFDFC8}"/>
          </ac:spMkLst>
        </pc:spChg>
        <pc:spChg chg="del">
          <ac:chgData name="Patrick Spohr" userId="52d4397b1069a9aa" providerId="LiveId" clId="{BE6C0E6E-05FC-405A-9C01-DF2A8F79E2A0}" dt="2024-01-20T16:57:10.594" v="8315" actId="478"/>
          <ac:spMkLst>
            <pc:docMk/>
            <pc:sldMk cId="3823491361" sldId="364"/>
            <ac:spMk id="3" creationId="{A839B54D-C84B-3FDE-C40F-75EBE09E14FD}"/>
          </ac:spMkLst>
        </pc:spChg>
        <pc:spChg chg="add mod">
          <ac:chgData name="Patrick Spohr" userId="52d4397b1069a9aa" providerId="LiveId" clId="{BE6C0E6E-05FC-405A-9C01-DF2A8F79E2A0}" dt="2024-01-20T16:57:58.244" v="8324" actId="207"/>
          <ac:spMkLst>
            <pc:docMk/>
            <pc:sldMk cId="3823491361" sldId="364"/>
            <ac:spMk id="7" creationId="{FC6B884C-BBFA-C7CE-7192-B7BC62428C1D}"/>
          </ac:spMkLst>
        </pc:spChg>
        <pc:spChg chg="add mod">
          <ac:chgData name="Patrick Spohr" userId="52d4397b1069a9aa" providerId="LiveId" clId="{BE6C0E6E-05FC-405A-9C01-DF2A8F79E2A0}" dt="2024-01-20T16:59:21.267" v="8458" actId="790"/>
          <ac:spMkLst>
            <pc:docMk/>
            <pc:sldMk cId="3823491361" sldId="364"/>
            <ac:spMk id="9" creationId="{51D915DC-28B9-50BE-4071-138648F52F86}"/>
          </ac:spMkLst>
        </pc:spChg>
        <pc:spChg chg="add mod">
          <ac:chgData name="Patrick Spohr" userId="52d4397b1069a9aa" providerId="LiveId" clId="{BE6C0E6E-05FC-405A-9C01-DF2A8F79E2A0}" dt="2024-01-20T17:13:46.831" v="8669" actId="207"/>
          <ac:spMkLst>
            <pc:docMk/>
            <pc:sldMk cId="3823491361" sldId="364"/>
            <ac:spMk id="10" creationId="{AD7A6CBA-824D-4F13-682A-18C20ED40903}"/>
          </ac:spMkLst>
        </pc:spChg>
        <pc:picChg chg="add mod">
          <ac:chgData name="Patrick Spohr" userId="52d4397b1069a9aa" providerId="LiveId" clId="{BE6C0E6E-05FC-405A-9C01-DF2A8F79E2A0}" dt="2024-01-20T16:57:36.300" v="8318" actId="1076"/>
          <ac:picMkLst>
            <pc:docMk/>
            <pc:sldMk cId="3823491361" sldId="364"/>
            <ac:picMk id="8" creationId="{695D4EDF-EBAA-C7EA-2769-3730C5D033A4}"/>
          </ac:picMkLst>
        </pc:picChg>
        <pc:picChg chg="add mod">
          <ac:chgData name="Patrick Spohr" userId="52d4397b1069a9aa" providerId="LiveId" clId="{BE6C0E6E-05FC-405A-9C01-DF2A8F79E2A0}" dt="2024-01-22T18:36:10.731" v="13629"/>
          <ac:picMkLst>
            <pc:docMk/>
            <pc:sldMk cId="3823491361" sldId="364"/>
            <ac:picMk id="11" creationId="{A8BC348F-7F23-E0FA-196D-C66EF897AB80}"/>
          </ac:picMkLst>
        </pc:picChg>
      </pc:sldChg>
      <pc:sldChg chg="addSp delSp modSp add mod ord">
        <pc:chgData name="Patrick Spohr" userId="52d4397b1069a9aa" providerId="LiveId" clId="{BE6C0E6E-05FC-405A-9C01-DF2A8F79E2A0}" dt="2024-01-22T18:36:08.117" v="13628"/>
        <pc:sldMkLst>
          <pc:docMk/>
          <pc:sldMk cId="1547914182" sldId="365"/>
        </pc:sldMkLst>
        <pc:spChg chg="mod">
          <ac:chgData name="Patrick Spohr" userId="52d4397b1069a9aa" providerId="LiveId" clId="{BE6C0E6E-05FC-405A-9C01-DF2A8F79E2A0}" dt="2024-01-20T17:00:49.012" v="8479" actId="1076"/>
          <ac:spMkLst>
            <pc:docMk/>
            <pc:sldMk cId="1547914182" sldId="365"/>
            <ac:spMk id="2" creationId="{898D2DB3-7670-A2DE-8BBB-F16AF0F52FF1}"/>
          </ac:spMkLst>
        </pc:spChg>
        <pc:spChg chg="add mod">
          <ac:chgData name="Patrick Spohr" userId="52d4397b1069a9aa" providerId="LiveId" clId="{BE6C0E6E-05FC-405A-9C01-DF2A8F79E2A0}" dt="2024-01-20T17:00:28.404" v="8470"/>
          <ac:spMkLst>
            <pc:docMk/>
            <pc:sldMk cId="1547914182" sldId="365"/>
            <ac:spMk id="3" creationId="{9C0954A8-8474-2C25-6FB9-7705EAF540F4}"/>
          </ac:spMkLst>
        </pc:spChg>
        <pc:spChg chg="add mod">
          <ac:chgData name="Patrick Spohr" userId="52d4397b1069a9aa" providerId="LiveId" clId="{BE6C0E6E-05FC-405A-9C01-DF2A8F79E2A0}" dt="2024-01-20T17:14:33.420" v="8678" actId="1076"/>
          <ac:spMkLst>
            <pc:docMk/>
            <pc:sldMk cId="1547914182" sldId="365"/>
            <ac:spMk id="7" creationId="{28AF5881-1E08-3EFD-CD26-782A133BEDA8}"/>
          </ac:spMkLst>
        </pc:spChg>
        <pc:spChg chg="del">
          <ac:chgData name="Patrick Spohr" userId="52d4397b1069a9aa" providerId="LiveId" clId="{BE6C0E6E-05FC-405A-9C01-DF2A8F79E2A0}" dt="2024-01-20T17:00:08.252" v="8467" actId="478"/>
          <ac:spMkLst>
            <pc:docMk/>
            <pc:sldMk cId="1547914182" sldId="365"/>
            <ac:spMk id="7" creationId="{FC6B884C-BBFA-C7CE-7192-B7BC62428C1D}"/>
          </ac:spMkLst>
        </pc:spChg>
        <pc:spChg chg="del">
          <ac:chgData name="Patrick Spohr" userId="52d4397b1069a9aa" providerId="LiveId" clId="{BE6C0E6E-05FC-405A-9C01-DF2A8F79E2A0}" dt="2024-01-20T17:00:09.348" v="8468" actId="478"/>
          <ac:spMkLst>
            <pc:docMk/>
            <pc:sldMk cId="1547914182" sldId="365"/>
            <ac:spMk id="9" creationId="{51D915DC-28B9-50BE-4071-138648F52F86}"/>
          </ac:spMkLst>
        </pc:spChg>
        <pc:spChg chg="del">
          <ac:chgData name="Patrick Spohr" userId="52d4397b1069a9aa" providerId="LiveId" clId="{BE6C0E6E-05FC-405A-9C01-DF2A8F79E2A0}" dt="2024-01-20T17:00:07.472" v="8466" actId="478"/>
          <ac:spMkLst>
            <pc:docMk/>
            <pc:sldMk cId="1547914182" sldId="365"/>
            <ac:spMk id="10" creationId="{AD7A6CBA-824D-4F13-682A-18C20ED40903}"/>
          </ac:spMkLst>
        </pc:spChg>
        <pc:spChg chg="add mod">
          <ac:chgData name="Patrick Spohr" userId="52d4397b1069a9aa" providerId="LiveId" clId="{BE6C0E6E-05FC-405A-9C01-DF2A8F79E2A0}" dt="2024-01-20T17:00:23.903" v="8469"/>
          <ac:spMkLst>
            <pc:docMk/>
            <pc:sldMk cId="1547914182" sldId="365"/>
            <ac:spMk id="11" creationId="{7DFBDD1E-745F-18DC-80A5-C65F891A81D3}"/>
          </ac:spMkLst>
        </pc:spChg>
        <pc:spChg chg="add mod">
          <ac:chgData name="Patrick Spohr" userId="52d4397b1069a9aa" providerId="LiveId" clId="{BE6C0E6E-05FC-405A-9C01-DF2A8F79E2A0}" dt="2024-01-20T17:00:23.903" v="8469"/>
          <ac:spMkLst>
            <pc:docMk/>
            <pc:sldMk cId="1547914182" sldId="365"/>
            <ac:spMk id="12" creationId="{FDA8642E-FA9E-C802-1D29-BDE3CE1944A4}"/>
          </ac:spMkLst>
        </pc:spChg>
        <pc:spChg chg="add mod">
          <ac:chgData name="Patrick Spohr" userId="52d4397b1069a9aa" providerId="LiveId" clId="{BE6C0E6E-05FC-405A-9C01-DF2A8F79E2A0}" dt="2024-01-20T17:00:23.903" v="8469"/>
          <ac:spMkLst>
            <pc:docMk/>
            <pc:sldMk cId="1547914182" sldId="365"/>
            <ac:spMk id="13" creationId="{6ABA9EC1-F961-1A26-E2C7-E22F0FFE2C1D}"/>
          </ac:spMkLst>
        </pc:spChg>
        <pc:spChg chg="add mod">
          <ac:chgData name="Patrick Spohr" userId="52d4397b1069a9aa" providerId="LiveId" clId="{BE6C0E6E-05FC-405A-9C01-DF2A8F79E2A0}" dt="2024-01-20T17:00:23.903" v="8469"/>
          <ac:spMkLst>
            <pc:docMk/>
            <pc:sldMk cId="1547914182" sldId="365"/>
            <ac:spMk id="14" creationId="{CE34FCEA-0279-45A9-5D1E-B6A83D52E067}"/>
          </ac:spMkLst>
        </pc:spChg>
        <pc:spChg chg="add mod">
          <ac:chgData name="Patrick Spohr" userId="52d4397b1069a9aa" providerId="LiveId" clId="{BE6C0E6E-05FC-405A-9C01-DF2A8F79E2A0}" dt="2024-01-20T17:00:23.903" v="8469"/>
          <ac:spMkLst>
            <pc:docMk/>
            <pc:sldMk cId="1547914182" sldId="365"/>
            <ac:spMk id="15" creationId="{47A417CE-985F-ECAC-802F-29A531ED0F6D}"/>
          </ac:spMkLst>
        </pc:spChg>
        <pc:spChg chg="add mod">
          <ac:chgData name="Patrick Spohr" userId="52d4397b1069a9aa" providerId="LiveId" clId="{BE6C0E6E-05FC-405A-9C01-DF2A8F79E2A0}" dt="2024-01-20T17:00:23.903" v="8469"/>
          <ac:spMkLst>
            <pc:docMk/>
            <pc:sldMk cId="1547914182" sldId="365"/>
            <ac:spMk id="16" creationId="{8AC08F4C-8DB9-E6CE-D9C5-58C3431C230E}"/>
          </ac:spMkLst>
        </pc:spChg>
        <pc:spChg chg="add mod">
          <ac:chgData name="Patrick Spohr" userId="52d4397b1069a9aa" providerId="LiveId" clId="{BE6C0E6E-05FC-405A-9C01-DF2A8F79E2A0}" dt="2024-01-20T17:00:23.903" v="8469"/>
          <ac:spMkLst>
            <pc:docMk/>
            <pc:sldMk cId="1547914182" sldId="365"/>
            <ac:spMk id="17" creationId="{1A9E04C0-1EEB-A124-3C7D-7AA4474794FF}"/>
          </ac:spMkLst>
        </pc:spChg>
        <pc:spChg chg="add mod">
          <ac:chgData name="Patrick Spohr" userId="52d4397b1069a9aa" providerId="LiveId" clId="{BE6C0E6E-05FC-405A-9C01-DF2A8F79E2A0}" dt="2024-01-20T17:00:23.903" v="8469"/>
          <ac:spMkLst>
            <pc:docMk/>
            <pc:sldMk cId="1547914182" sldId="365"/>
            <ac:spMk id="18" creationId="{A0DFE528-CE6C-0599-9276-381AECB0A1CB}"/>
          </ac:spMkLst>
        </pc:spChg>
        <pc:spChg chg="add mod">
          <ac:chgData name="Patrick Spohr" userId="52d4397b1069a9aa" providerId="LiveId" clId="{BE6C0E6E-05FC-405A-9C01-DF2A8F79E2A0}" dt="2024-01-20T17:00:23.903" v="8469"/>
          <ac:spMkLst>
            <pc:docMk/>
            <pc:sldMk cId="1547914182" sldId="365"/>
            <ac:spMk id="19" creationId="{DCB8605B-BCA1-CAED-4CE8-D8E31840A16D}"/>
          </ac:spMkLst>
        </pc:spChg>
        <pc:spChg chg="add mod">
          <ac:chgData name="Patrick Spohr" userId="52d4397b1069a9aa" providerId="LiveId" clId="{BE6C0E6E-05FC-405A-9C01-DF2A8F79E2A0}" dt="2024-01-20T17:00:23.903" v="8469"/>
          <ac:spMkLst>
            <pc:docMk/>
            <pc:sldMk cId="1547914182" sldId="365"/>
            <ac:spMk id="20" creationId="{851EC9BA-B29E-7441-54EC-14F04C63C38D}"/>
          </ac:spMkLst>
        </pc:spChg>
        <pc:spChg chg="add mod">
          <ac:chgData name="Patrick Spohr" userId="52d4397b1069a9aa" providerId="LiveId" clId="{BE6C0E6E-05FC-405A-9C01-DF2A8F79E2A0}" dt="2024-01-20T17:00:23.903" v="8469"/>
          <ac:spMkLst>
            <pc:docMk/>
            <pc:sldMk cId="1547914182" sldId="365"/>
            <ac:spMk id="21" creationId="{CFB99499-93C0-D4F8-85DB-1225AA530F7A}"/>
          </ac:spMkLst>
        </pc:spChg>
        <pc:spChg chg="add mod">
          <ac:chgData name="Patrick Spohr" userId="52d4397b1069a9aa" providerId="LiveId" clId="{BE6C0E6E-05FC-405A-9C01-DF2A8F79E2A0}" dt="2024-01-20T17:00:23.903" v="8469"/>
          <ac:spMkLst>
            <pc:docMk/>
            <pc:sldMk cId="1547914182" sldId="365"/>
            <ac:spMk id="22" creationId="{51D6B7E9-A86E-85F7-68FE-977612EB18C1}"/>
          </ac:spMkLst>
        </pc:spChg>
        <pc:spChg chg="add mod">
          <ac:chgData name="Patrick Spohr" userId="52d4397b1069a9aa" providerId="LiveId" clId="{BE6C0E6E-05FC-405A-9C01-DF2A8F79E2A0}" dt="2024-01-20T17:00:23.903" v="8469"/>
          <ac:spMkLst>
            <pc:docMk/>
            <pc:sldMk cId="1547914182" sldId="365"/>
            <ac:spMk id="23" creationId="{D097D21C-86E1-FB0C-840F-D950F0040F76}"/>
          </ac:spMkLst>
        </pc:spChg>
        <pc:spChg chg="add mod">
          <ac:chgData name="Patrick Spohr" userId="52d4397b1069a9aa" providerId="LiveId" clId="{BE6C0E6E-05FC-405A-9C01-DF2A8F79E2A0}" dt="2024-01-20T17:00:23.903" v="8469"/>
          <ac:spMkLst>
            <pc:docMk/>
            <pc:sldMk cId="1547914182" sldId="365"/>
            <ac:spMk id="24" creationId="{419DE63F-2C50-015E-9DAE-7229B39FC451}"/>
          </ac:spMkLst>
        </pc:spChg>
        <pc:spChg chg="add mod">
          <ac:chgData name="Patrick Spohr" userId="52d4397b1069a9aa" providerId="LiveId" clId="{BE6C0E6E-05FC-405A-9C01-DF2A8F79E2A0}" dt="2024-01-20T17:13:14.764" v="8666" actId="1076"/>
          <ac:spMkLst>
            <pc:docMk/>
            <pc:sldMk cId="1547914182" sldId="365"/>
            <ac:spMk id="25" creationId="{20B403B2-3DB6-4A0F-77BB-360F3A6C92B1}"/>
          </ac:spMkLst>
        </pc:spChg>
        <pc:spChg chg="add mod">
          <ac:chgData name="Patrick Spohr" userId="52d4397b1069a9aa" providerId="LiveId" clId="{BE6C0E6E-05FC-405A-9C01-DF2A8F79E2A0}" dt="2024-01-20T17:14:50.744" v="8687" actId="1076"/>
          <ac:spMkLst>
            <pc:docMk/>
            <pc:sldMk cId="1547914182" sldId="365"/>
            <ac:spMk id="26" creationId="{110023FE-FB43-D803-1134-D80A1180A147}"/>
          </ac:spMkLst>
        </pc:spChg>
        <pc:spChg chg="add mod">
          <ac:chgData name="Patrick Spohr" userId="52d4397b1069a9aa" providerId="LiveId" clId="{BE6C0E6E-05FC-405A-9C01-DF2A8F79E2A0}" dt="2024-01-20T17:14:48.546" v="8686" actId="1076"/>
          <ac:spMkLst>
            <pc:docMk/>
            <pc:sldMk cId="1547914182" sldId="365"/>
            <ac:spMk id="27" creationId="{910F0075-CBF1-BF7F-AA90-D0B73592E010}"/>
          </ac:spMkLst>
        </pc:spChg>
        <pc:spChg chg="add mod">
          <ac:chgData name="Patrick Spohr" userId="52d4397b1069a9aa" providerId="LiveId" clId="{BE6C0E6E-05FC-405A-9C01-DF2A8F79E2A0}" dt="2024-01-20T17:03:18.793" v="8551" actId="20577"/>
          <ac:spMkLst>
            <pc:docMk/>
            <pc:sldMk cId="1547914182" sldId="365"/>
            <ac:spMk id="28" creationId="{929B0A2A-06F6-7A8F-B3A7-48BC204D0CE5}"/>
          </ac:spMkLst>
        </pc:spChg>
        <pc:spChg chg="add mod">
          <ac:chgData name="Patrick Spohr" userId="52d4397b1069a9aa" providerId="LiveId" clId="{BE6C0E6E-05FC-405A-9C01-DF2A8F79E2A0}" dt="2024-01-20T17:01:09.845" v="8484" actId="207"/>
          <ac:spMkLst>
            <pc:docMk/>
            <pc:sldMk cId="1547914182" sldId="365"/>
            <ac:spMk id="29" creationId="{ECF32BBF-82E8-9438-2D10-813CEE00AEDC}"/>
          </ac:spMkLst>
        </pc:spChg>
        <pc:spChg chg="add mod">
          <ac:chgData name="Patrick Spohr" userId="52d4397b1069a9aa" providerId="LiveId" clId="{BE6C0E6E-05FC-405A-9C01-DF2A8F79E2A0}" dt="2024-01-20T17:02:11.579" v="8541" actId="20577"/>
          <ac:spMkLst>
            <pc:docMk/>
            <pc:sldMk cId="1547914182" sldId="365"/>
            <ac:spMk id="30" creationId="{BDF80B5C-E114-5F5A-75EE-349787301D92}"/>
          </ac:spMkLst>
        </pc:spChg>
        <pc:spChg chg="add mod">
          <ac:chgData name="Patrick Spohr" userId="52d4397b1069a9aa" providerId="LiveId" clId="{BE6C0E6E-05FC-405A-9C01-DF2A8F79E2A0}" dt="2024-01-20T17:01:09.845" v="8484" actId="207"/>
          <ac:spMkLst>
            <pc:docMk/>
            <pc:sldMk cId="1547914182" sldId="365"/>
            <ac:spMk id="31" creationId="{5DD0907D-6D96-C666-693B-09EDCE0A2FF5}"/>
          </ac:spMkLst>
        </pc:spChg>
        <pc:spChg chg="add mod">
          <ac:chgData name="Patrick Spohr" userId="52d4397b1069a9aa" providerId="LiveId" clId="{BE6C0E6E-05FC-405A-9C01-DF2A8F79E2A0}" dt="2024-01-20T17:14:46.203" v="8685" actId="1076"/>
          <ac:spMkLst>
            <pc:docMk/>
            <pc:sldMk cId="1547914182" sldId="365"/>
            <ac:spMk id="32" creationId="{AAD0C90E-890D-2042-209F-A1866D575189}"/>
          </ac:spMkLst>
        </pc:spChg>
        <pc:spChg chg="add mod">
          <ac:chgData name="Patrick Spohr" userId="52d4397b1069a9aa" providerId="LiveId" clId="{BE6C0E6E-05FC-405A-9C01-DF2A8F79E2A0}" dt="2024-01-20T17:04:45.099" v="8637" actId="790"/>
          <ac:spMkLst>
            <pc:docMk/>
            <pc:sldMk cId="1547914182" sldId="365"/>
            <ac:spMk id="33" creationId="{379CEC1F-01E5-0572-2F69-364BE5DF016C}"/>
          </ac:spMkLst>
        </pc:spChg>
        <pc:spChg chg="add mod">
          <ac:chgData name="Patrick Spohr" userId="52d4397b1069a9aa" providerId="LiveId" clId="{BE6C0E6E-05FC-405A-9C01-DF2A8F79E2A0}" dt="2024-01-20T17:04:05.817" v="8614" actId="1076"/>
          <ac:spMkLst>
            <pc:docMk/>
            <pc:sldMk cId="1547914182" sldId="365"/>
            <ac:spMk id="34" creationId="{963AEAF6-67A5-7305-6AA2-EABFE01A2F88}"/>
          </ac:spMkLst>
        </pc:spChg>
        <pc:spChg chg="add mod">
          <ac:chgData name="Patrick Spohr" userId="52d4397b1069a9aa" providerId="LiveId" clId="{BE6C0E6E-05FC-405A-9C01-DF2A8F79E2A0}" dt="2024-01-20T17:01:09.845" v="8484" actId="207"/>
          <ac:spMkLst>
            <pc:docMk/>
            <pc:sldMk cId="1547914182" sldId="365"/>
            <ac:spMk id="35" creationId="{888A65D0-C972-835E-06BE-4AB30D964C22}"/>
          </ac:spMkLst>
        </pc:spChg>
        <pc:spChg chg="add mod">
          <ac:chgData name="Patrick Spohr" userId="52d4397b1069a9aa" providerId="LiveId" clId="{BE6C0E6E-05FC-405A-9C01-DF2A8F79E2A0}" dt="2024-01-20T17:04:06.980" v="8615" actId="1076"/>
          <ac:spMkLst>
            <pc:docMk/>
            <pc:sldMk cId="1547914182" sldId="365"/>
            <ac:spMk id="36" creationId="{4E31FE86-19EE-2DA6-33AD-A6C9C28883CD}"/>
          </ac:spMkLst>
        </pc:spChg>
        <pc:spChg chg="add mod">
          <ac:chgData name="Patrick Spohr" userId="52d4397b1069a9aa" providerId="LiveId" clId="{BE6C0E6E-05FC-405A-9C01-DF2A8F79E2A0}" dt="2024-01-20T17:13:14.764" v="8666" actId="1076"/>
          <ac:spMkLst>
            <pc:docMk/>
            <pc:sldMk cId="1547914182" sldId="365"/>
            <ac:spMk id="37" creationId="{E066D934-685C-E502-03B4-BDDEF631964B}"/>
          </ac:spMkLst>
        </pc:spChg>
        <pc:spChg chg="add mod">
          <ac:chgData name="Patrick Spohr" userId="52d4397b1069a9aa" providerId="LiveId" clId="{BE6C0E6E-05FC-405A-9C01-DF2A8F79E2A0}" dt="2024-01-20T17:01:21.561" v="8489" actId="207"/>
          <ac:spMkLst>
            <pc:docMk/>
            <pc:sldMk cId="1547914182" sldId="365"/>
            <ac:spMk id="38" creationId="{CBD7140E-AF25-016E-DD5A-B0DC5E3B9873}"/>
          </ac:spMkLst>
        </pc:spChg>
        <pc:spChg chg="add mod">
          <ac:chgData name="Patrick Spohr" userId="52d4397b1069a9aa" providerId="LiveId" clId="{BE6C0E6E-05FC-405A-9C01-DF2A8F79E2A0}" dt="2024-01-20T17:04:58.082" v="8642" actId="790"/>
          <ac:spMkLst>
            <pc:docMk/>
            <pc:sldMk cId="1547914182" sldId="365"/>
            <ac:spMk id="39" creationId="{C4553FC5-AC5A-E03D-BB06-FD4C0E0CA245}"/>
          </ac:spMkLst>
        </pc:spChg>
        <pc:picChg chg="add mod">
          <ac:chgData name="Patrick Spohr" userId="52d4397b1069a9aa" providerId="LiveId" clId="{BE6C0E6E-05FC-405A-9C01-DF2A8F79E2A0}" dt="2024-01-22T18:36:08.117" v="13628"/>
          <ac:picMkLst>
            <pc:docMk/>
            <pc:sldMk cId="1547914182" sldId="365"/>
            <ac:picMk id="3" creationId="{2D9C77DF-78FA-9BE0-B3CF-15810282515F}"/>
          </ac:picMkLst>
        </pc:picChg>
        <pc:picChg chg="del">
          <ac:chgData name="Patrick Spohr" userId="52d4397b1069a9aa" providerId="LiveId" clId="{BE6C0E6E-05FC-405A-9C01-DF2A8F79E2A0}" dt="2024-01-20T17:00:06.091" v="8465" actId="478"/>
          <ac:picMkLst>
            <pc:docMk/>
            <pc:sldMk cId="1547914182" sldId="365"/>
            <ac:picMk id="8" creationId="{695D4EDF-EBAA-C7EA-2769-3730C5D033A4}"/>
          </ac:picMkLst>
        </pc:picChg>
      </pc:sldChg>
      <pc:sldChg chg="addSp delSp modSp add mod">
        <pc:chgData name="Patrick Spohr" userId="52d4397b1069a9aa" providerId="LiveId" clId="{BE6C0E6E-05FC-405A-9C01-DF2A8F79E2A0}" dt="2024-02-13T11:19:18.438" v="13667" actId="11530"/>
        <pc:sldMkLst>
          <pc:docMk/>
          <pc:sldMk cId="867088811" sldId="366"/>
        </pc:sldMkLst>
        <pc:spChg chg="add mod">
          <ac:chgData name="Patrick Spohr" userId="52d4397b1069a9aa" providerId="LiveId" clId="{BE6C0E6E-05FC-405A-9C01-DF2A8F79E2A0}" dt="2024-01-22T15:06:11.684" v="10170" actId="1076"/>
          <ac:spMkLst>
            <pc:docMk/>
            <pc:sldMk cId="867088811" sldId="366"/>
            <ac:spMk id="8" creationId="{3CA55963-5E58-1685-DC1F-BFB58761EFC7}"/>
          </ac:spMkLst>
        </pc:spChg>
        <pc:spChg chg="add mod">
          <ac:chgData name="Patrick Spohr" userId="52d4397b1069a9aa" providerId="LiveId" clId="{BE6C0E6E-05FC-405A-9C01-DF2A8F79E2A0}" dt="2024-01-22T15:13:29.229" v="10285" actId="20577"/>
          <ac:spMkLst>
            <pc:docMk/>
            <pc:sldMk cId="867088811" sldId="366"/>
            <ac:spMk id="9" creationId="{92115A2A-B211-3ED5-7102-AE01D31F6641}"/>
          </ac:spMkLst>
        </pc:spChg>
        <pc:spChg chg="del">
          <ac:chgData name="Patrick Spohr" userId="52d4397b1069a9aa" providerId="LiveId" clId="{BE6C0E6E-05FC-405A-9C01-DF2A8F79E2A0}" dt="2024-01-20T18:31:24.860" v="9046" actId="478"/>
          <ac:spMkLst>
            <pc:docMk/>
            <pc:sldMk cId="867088811" sldId="366"/>
            <ac:spMk id="10" creationId="{3FDF24FB-B6CE-2779-8F8E-CF6A002CFCF4}"/>
          </ac:spMkLst>
        </pc:spChg>
        <pc:spChg chg="add del mod">
          <ac:chgData name="Patrick Spohr" userId="52d4397b1069a9aa" providerId="LiveId" clId="{BE6C0E6E-05FC-405A-9C01-DF2A8F79E2A0}" dt="2024-01-21T17:00:03.604" v="9365" actId="22"/>
          <ac:spMkLst>
            <pc:docMk/>
            <pc:sldMk cId="867088811" sldId="366"/>
            <ac:spMk id="10" creationId="{5FF5875A-C63C-7226-7CC0-0C2D95AFBD30}"/>
          </ac:spMkLst>
        </pc:spChg>
        <pc:spChg chg="mod">
          <ac:chgData name="Patrick Spohr" userId="52d4397b1069a9aa" providerId="LiveId" clId="{BE6C0E6E-05FC-405A-9C01-DF2A8F79E2A0}" dt="2024-01-22T15:09:12.109" v="10191" actId="1076"/>
          <ac:spMkLst>
            <pc:docMk/>
            <pc:sldMk cId="867088811" sldId="366"/>
            <ac:spMk id="11" creationId="{F2FCF258-1249-940F-0E09-03903D476443}"/>
          </ac:spMkLst>
        </pc:spChg>
        <pc:spChg chg="add mod">
          <ac:chgData name="Patrick Spohr" userId="52d4397b1069a9aa" providerId="LiveId" clId="{BE6C0E6E-05FC-405A-9C01-DF2A8F79E2A0}" dt="2024-01-22T15:12:36.770" v="10254" actId="1076"/>
          <ac:spMkLst>
            <pc:docMk/>
            <pc:sldMk cId="867088811" sldId="366"/>
            <ac:spMk id="12" creationId="{CF7C3350-CC54-2CEA-C9C4-F02F6DC6F9EF}"/>
          </ac:spMkLst>
        </pc:spChg>
        <pc:spChg chg="add mod">
          <ac:chgData name="Patrick Spohr" userId="52d4397b1069a9aa" providerId="LiveId" clId="{BE6C0E6E-05FC-405A-9C01-DF2A8F79E2A0}" dt="2024-01-22T15:12:34.778" v="10253" actId="1076"/>
          <ac:spMkLst>
            <pc:docMk/>
            <pc:sldMk cId="867088811" sldId="366"/>
            <ac:spMk id="13" creationId="{F1779FEA-B755-304B-06AB-D194AA93CEE2}"/>
          </ac:spMkLst>
        </pc:spChg>
        <pc:spChg chg="add mod">
          <ac:chgData name="Patrick Spohr" userId="52d4397b1069a9aa" providerId="LiveId" clId="{BE6C0E6E-05FC-405A-9C01-DF2A8F79E2A0}" dt="2024-01-22T15:05:05.738" v="10147" actId="1076"/>
          <ac:spMkLst>
            <pc:docMk/>
            <pc:sldMk cId="867088811" sldId="366"/>
            <ac:spMk id="15" creationId="{B2290A2A-3CA9-80A4-BB0A-14BBA33575DD}"/>
          </ac:spMkLst>
        </pc:spChg>
        <pc:spChg chg="mod">
          <ac:chgData name="Patrick Spohr" userId="52d4397b1069a9aa" providerId="LiveId" clId="{BE6C0E6E-05FC-405A-9C01-DF2A8F79E2A0}" dt="2024-01-22T15:12:23.626" v="10252" actId="20577"/>
          <ac:spMkLst>
            <pc:docMk/>
            <pc:sldMk cId="867088811" sldId="366"/>
            <ac:spMk id="19" creationId="{8C647C46-19B2-FA89-4DEA-5FA72ECF52B4}"/>
          </ac:spMkLst>
        </pc:spChg>
        <pc:picChg chg="add mod">
          <ac:chgData name="Patrick Spohr" userId="52d4397b1069a9aa" providerId="LiveId" clId="{BE6C0E6E-05FC-405A-9C01-DF2A8F79E2A0}" dt="2024-02-13T11:19:18.438" v="13667" actId="11530"/>
          <ac:picMkLst>
            <pc:docMk/>
            <pc:sldMk cId="867088811" sldId="366"/>
            <ac:picMk id="3" creationId="{E8EE8C2E-A751-8615-D81F-DCB4C739B113}"/>
          </ac:picMkLst>
        </pc:picChg>
        <pc:picChg chg="del">
          <ac:chgData name="Patrick Spohr" userId="52d4397b1069a9aa" providerId="LiveId" clId="{BE6C0E6E-05FC-405A-9C01-DF2A8F79E2A0}" dt="2024-01-20T18:31:23.733" v="9045" actId="478"/>
          <ac:picMkLst>
            <pc:docMk/>
            <pc:sldMk cId="867088811" sldId="366"/>
            <ac:picMk id="13" creationId="{FC196CB6-D4DC-2FE3-4735-8CEC7B73BA93}"/>
          </ac:picMkLst>
        </pc:picChg>
      </pc:sldChg>
      <pc:sldChg chg="addSp delSp modSp new mod">
        <pc:chgData name="Patrick Spohr" userId="52d4397b1069a9aa" providerId="LiveId" clId="{BE6C0E6E-05FC-405A-9C01-DF2A8F79E2A0}" dt="2024-01-22T18:35:50.872" v="13626"/>
        <pc:sldMkLst>
          <pc:docMk/>
          <pc:sldMk cId="574378318" sldId="367"/>
        </pc:sldMkLst>
        <pc:spChg chg="mod">
          <ac:chgData name="Patrick Spohr" userId="52d4397b1069a9aa" providerId="LiveId" clId="{BE6C0E6E-05FC-405A-9C01-DF2A8F79E2A0}" dt="2024-01-21T17:06:22.468" v="9487" actId="1076"/>
          <ac:spMkLst>
            <pc:docMk/>
            <pc:sldMk cId="574378318" sldId="367"/>
            <ac:spMk id="2" creationId="{0A6CC694-CC4A-518F-2E35-070991374990}"/>
          </ac:spMkLst>
        </pc:spChg>
        <pc:spChg chg="del mod">
          <ac:chgData name="Patrick Spohr" userId="52d4397b1069a9aa" providerId="LiveId" clId="{BE6C0E6E-05FC-405A-9C01-DF2A8F79E2A0}" dt="2024-01-21T17:02:46.344" v="9379" actId="478"/>
          <ac:spMkLst>
            <pc:docMk/>
            <pc:sldMk cId="574378318" sldId="367"/>
            <ac:spMk id="3" creationId="{A836A264-E0AA-5383-3A3E-BAB89D967A54}"/>
          </ac:spMkLst>
        </pc:spChg>
        <pc:spChg chg="add mod">
          <ac:chgData name="Patrick Spohr" userId="52d4397b1069a9aa" providerId="LiveId" clId="{BE6C0E6E-05FC-405A-9C01-DF2A8F79E2A0}" dt="2024-01-21T17:06:16.862" v="9483" actId="1076"/>
          <ac:spMkLst>
            <pc:docMk/>
            <pc:sldMk cId="574378318" sldId="367"/>
            <ac:spMk id="8" creationId="{CCC2AB0A-973E-5E63-00F4-DEF0844F4054}"/>
          </ac:spMkLst>
        </pc:spChg>
        <pc:picChg chg="add mod">
          <ac:chgData name="Patrick Spohr" userId="52d4397b1069a9aa" providerId="LiveId" clId="{BE6C0E6E-05FC-405A-9C01-DF2A8F79E2A0}" dt="2024-01-22T18:35:50.872" v="13626"/>
          <ac:picMkLst>
            <pc:docMk/>
            <pc:sldMk cId="574378318" sldId="367"/>
            <ac:picMk id="3" creationId="{65D8FB01-5D27-7A96-1393-7600F6DE69E3}"/>
          </ac:picMkLst>
        </pc:picChg>
      </pc:sldChg>
      <pc:sldChg chg="modSp add mod">
        <pc:chgData name="Patrick Spohr" userId="52d4397b1069a9aa" providerId="LiveId" clId="{BE6C0E6E-05FC-405A-9C01-DF2A8F79E2A0}" dt="2024-01-22T18:29:11.503" v="13566" actId="20577"/>
        <pc:sldMkLst>
          <pc:docMk/>
          <pc:sldMk cId="3189822649" sldId="368"/>
        </pc:sldMkLst>
        <pc:spChg chg="mod">
          <ac:chgData name="Patrick Spohr" userId="52d4397b1069a9aa" providerId="LiveId" clId="{BE6C0E6E-05FC-405A-9C01-DF2A8F79E2A0}" dt="2024-01-22T18:29:11.503" v="13566" actId="20577"/>
          <ac:spMkLst>
            <pc:docMk/>
            <pc:sldMk cId="3189822649" sldId="368"/>
            <ac:spMk id="2" creationId="{B464D867-D920-6F25-BA5D-30F26D0844DE}"/>
          </ac:spMkLst>
        </pc:spChg>
        <pc:spChg chg="mod">
          <ac:chgData name="Patrick Spohr" userId="52d4397b1069a9aa" providerId="LiveId" clId="{BE6C0E6E-05FC-405A-9C01-DF2A8F79E2A0}" dt="2024-01-22T18:28:49.584" v="13551" actId="21"/>
          <ac:spMkLst>
            <pc:docMk/>
            <pc:sldMk cId="3189822649" sldId="368"/>
            <ac:spMk id="9" creationId="{D7AF8580-94A2-E617-8C8D-2BB70696EE36}"/>
          </ac:spMkLst>
        </pc:spChg>
      </pc:sldChg>
      <pc:sldChg chg="addSp delSp modSp add mod">
        <pc:chgData name="Patrick Spohr" userId="52d4397b1069a9aa" providerId="LiveId" clId="{BE6C0E6E-05FC-405A-9C01-DF2A8F79E2A0}" dt="2024-01-22T18:31:06.831" v="13584"/>
        <pc:sldMkLst>
          <pc:docMk/>
          <pc:sldMk cId="3272655414" sldId="369"/>
        </pc:sldMkLst>
        <pc:spChg chg="mod">
          <ac:chgData name="Patrick Spohr" userId="52d4397b1069a9aa" providerId="LiveId" clId="{BE6C0E6E-05FC-405A-9C01-DF2A8F79E2A0}" dt="2024-01-22T16:20:44.376" v="11984" actId="164"/>
          <ac:spMkLst>
            <pc:docMk/>
            <pc:sldMk cId="3272655414" sldId="369"/>
            <ac:spMk id="3" creationId="{0E056271-9C60-5B0C-FE78-A30271E0471C}"/>
          </ac:spMkLst>
        </pc:spChg>
        <pc:spChg chg="mod">
          <ac:chgData name="Patrick Spohr" userId="52d4397b1069a9aa" providerId="LiveId" clId="{BE6C0E6E-05FC-405A-9C01-DF2A8F79E2A0}" dt="2024-01-22T16:20:44.376" v="11984" actId="164"/>
          <ac:spMkLst>
            <pc:docMk/>
            <pc:sldMk cId="3272655414" sldId="369"/>
            <ac:spMk id="4" creationId="{DE98E3A3-A957-85DD-29B2-7A08E75913DF}"/>
          </ac:spMkLst>
        </pc:spChg>
        <pc:spChg chg="mod">
          <ac:chgData name="Patrick Spohr" userId="52d4397b1069a9aa" providerId="LiveId" clId="{BE6C0E6E-05FC-405A-9C01-DF2A8F79E2A0}" dt="2024-01-22T16:20:44.376" v="11984" actId="164"/>
          <ac:spMkLst>
            <pc:docMk/>
            <pc:sldMk cId="3272655414" sldId="369"/>
            <ac:spMk id="5" creationId="{8F1ED7A6-ABFF-975D-6F61-9BC09954F699}"/>
          </ac:spMkLst>
        </pc:spChg>
        <pc:spChg chg="mod">
          <ac:chgData name="Patrick Spohr" userId="52d4397b1069a9aa" providerId="LiveId" clId="{BE6C0E6E-05FC-405A-9C01-DF2A8F79E2A0}" dt="2024-01-22T16:20:44.376" v="11984" actId="164"/>
          <ac:spMkLst>
            <pc:docMk/>
            <pc:sldMk cId="3272655414" sldId="369"/>
            <ac:spMk id="6" creationId="{418150AD-8C15-2D71-754B-36CC239E3D11}"/>
          </ac:spMkLst>
        </pc:spChg>
        <pc:spChg chg="mod">
          <ac:chgData name="Patrick Spohr" userId="52d4397b1069a9aa" providerId="LiveId" clId="{BE6C0E6E-05FC-405A-9C01-DF2A8F79E2A0}" dt="2024-01-22T16:20:44.376" v="11984" actId="164"/>
          <ac:spMkLst>
            <pc:docMk/>
            <pc:sldMk cId="3272655414" sldId="369"/>
            <ac:spMk id="7" creationId="{E2E4D33F-43F3-06D1-06FB-B9C13D26BB90}"/>
          </ac:spMkLst>
        </pc:spChg>
        <pc:spChg chg="mod">
          <ac:chgData name="Patrick Spohr" userId="52d4397b1069a9aa" providerId="LiveId" clId="{BE6C0E6E-05FC-405A-9C01-DF2A8F79E2A0}" dt="2024-01-22T16:20:44.376" v="11984" actId="164"/>
          <ac:spMkLst>
            <pc:docMk/>
            <pc:sldMk cId="3272655414" sldId="369"/>
            <ac:spMk id="8" creationId="{2634178B-C216-328A-4BF1-7D298326FEC9}"/>
          </ac:spMkLst>
        </pc:spChg>
        <pc:spChg chg="mod">
          <ac:chgData name="Patrick Spohr" userId="52d4397b1069a9aa" providerId="LiveId" clId="{BE6C0E6E-05FC-405A-9C01-DF2A8F79E2A0}" dt="2024-01-22T16:18:36.032" v="11950" actId="20577"/>
          <ac:spMkLst>
            <pc:docMk/>
            <pc:sldMk cId="3272655414" sldId="369"/>
            <ac:spMk id="12" creationId="{E94082AB-3F80-035F-17A2-746CAA12E65C}"/>
          </ac:spMkLst>
        </pc:spChg>
        <pc:spChg chg="mod">
          <ac:chgData name="Patrick Spohr" userId="52d4397b1069a9aa" providerId="LiveId" clId="{BE6C0E6E-05FC-405A-9C01-DF2A8F79E2A0}" dt="2024-01-22T16:18:38.893" v="11951" actId="20577"/>
          <ac:spMkLst>
            <pc:docMk/>
            <pc:sldMk cId="3272655414" sldId="369"/>
            <ac:spMk id="13" creationId="{416E0A0B-48F4-40F3-E741-FDE75FAB92D6}"/>
          </ac:spMkLst>
        </pc:spChg>
        <pc:spChg chg="mod">
          <ac:chgData name="Patrick Spohr" userId="52d4397b1069a9aa" providerId="LiveId" clId="{BE6C0E6E-05FC-405A-9C01-DF2A8F79E2A0}" dt="2024-01-22T16:20:44.376" v="11984" actId="164"/>
          <ac:spMkLst>
            <pc:docMk/>
            <pc:sldMk cId="3272655414" sldId="369"/>
            <ac:spMk id="14" creationId="{D2FD15C7-F754-55B4-1227-D14F5BCA5649}"/>
          </ac:spMkLst>
        </pc:spChg>
        <pc:spChg chg="mod">
          <ac:chgData name="Patrick Spohr" userId="52d4397b1069a9aa" providerId="LiveId" clId="{BE6C0E6E-05FC-405A-9C01-DF2A8F79E2A0}" dt="2024-01-22T16:20:44.376" v="11984" actId="164"/>
          <ac:spMkLst>
            <pc:docMk/>
            <pc:sldMk cId="3272655414" sldId="369"/>
            <ac:spMk id="15" creationId="{5A9820D9-E7C1-8B8A-7BD4-E774B528B11E}"/>
          </ac:spMkLst>
        </pc:spChg>
        <pc:spChg chg="add del mod">
          <ac:chgData name="Patrick Spohr" userId="52d4397b1069a9aa" providerId="LiveId" clId="{BE6C0E6E-05FC-405A-9C01-DF2A8F79E2A0}" dt="2024-01-22T16:20:44.376" v="11984" actId="164"/>
          <ac:spMkLst>
            <pc:docMk/>
            <pc:sldMk cId="3272655414" sldId="369"/>
            <ac:spMk id="17" creationId="{4E2D85C3-F7CA-097D-7BEB-BB9CF73977C7}"/>
          </ac:spMkLst>
        </pc:spChg>
        <pc:spChg chg="mod">
          <ac:chgData name="Patrick Spohr" userId="52d4397b1069a9aa" providerId="LiveId" clId="{BE6C0E6E-05FC-405A-9C01-DF2A8F79E2A0}" dt="2024-01-22T16:20:44.376" v="11984" actId="164"/>
          <ac:spMkLst>
            <pc:docMk/>
            <pc:sldMk cId="3272655414" sldId="369"/>
            <ac:spMk id="18" creationId="{169EA810-996E-6D90-EDF8-5E8A0892724C}"/>
          </ac:spMkLst>
        </pc:spChg>
        <pc:spChg chg="mod">
          <ac:chgData name="Patrick Spohr" userId="52d4397b1069a9aa" providerId="LiveId" clId="{BE6C0E6E-05FC-405A-9C01-DF2A8F79E2A0}" dt="2024-01-22T16:20:49.824" v="11987" actId="1076"/>
          <ac:spMkLst>
            <pc:docMk/>
            <pc:sldMk cId="3272655414" sldId="369"/>
            <ac:spMk id="19" creationId="{E126BDD9-2A98-555C-3897-699A244404BE}"/>
          </ac:spMkLst>
        </pc:spChg>
        <pc:spChg chg="mod">
          <ac:chgData name="Patrick Spohr" userId="52d4397b1069a9aa" providerId="LiveId" clId="{BE6C0E6E-05FC-405A-9C01-DF2A8F79E2A0}" dt="2024-01-22T16:20:26.592" v="11978"/>
          <ac:spMkLst>
            <pc:docMk/>
            <pc:sldMk cId="3272655414" sldId="369"/>
            <ac:spMk id="24" creationId="{E126BDD9-2A98-555C-3897-699A244404BE}"/>
          </ac:spMkLst>
        </pc:spChg>
        <pc:spChg chg="mod">
          <ac:chgData name="Patrick Spohr" userId="52d4397b1069a9aa" providerId="LiveId" clId="{BE6C0E6E-05FC-405A-9C01-DF2A8F79E2A0}" dt="2024-01-22T16:20:26.592" v="11978"/>
          <ac:spMkLst>
            <pc:docMk/>
            <pc:sldMk cId="3272655414" sldId="369"/>
            <ac:spMk id="25" creationId="{0E056271-9C60-5B0C-FE78-A30271E0471C}"/>
          </ac:spMkLst>
        </pc:spChg>
        <pc:spChg chg="mod">
          <ac:chgData name="Patrick Spohr" userId="52d4397b1069a9aa" providerId="LiveId" clId="{BE6C0E6E-05FC-405A-9C01-DF2A8F79E2A0}" dt="2024-01-22T16:20:26.592" v="11978"/>
          <ac:spMkLst>
            <pc:docMk/>
            <pc:sldMk cId="3272655414" sldId="369"/>
            <ac:spMk id="26" creationId="{E2E4D33F-43F3-06D1-06FB-B9C13D26BB90}"/>
          </ac:spMkLst>
        </pc:spChg>
        <pc:spChg chg="mod">
          <ac:chgData name="Patrick Spohr" userId="52d4397b1069a9aa" providerId="LiveId" clId="{BE6C0E6E-05FC-405A-9C01-DF2A8F79E2A0}" dt="2024-01-22T16:20:26.592" v="11978"/>
          <ac:spMkLst>
            <pc:docMk/>
            <pc:sldMk cId="3272655414" sldId="369"/>
            <ac:spMk id="27" creationId="{D2FD15C7-F754-55B4-1227-D14F5BCA5649}"/>
          </ac:spMkLst>
        </pc:spChg>
        <pc:spChg chg="mod">
          <ac:chgData name="Patrick Spohr" userId="52d4397b1069a9aa" providerId="LiveId" clId="{BE6C0E6E-05FC-405A-9C01-DF2A8F79E2A0}" dt="2024-01-22T16:20:26.592" v="11978"/>
          <ac:spMkLst>
            <pc:docMk/>
            <pc:sldMk cId="3272655414" sldId="369"/>
            <ac:spMk id="28" creationId="{DE98E3A3-A957-85DD-29B2-7A08E75913DF}"/>
          </ac:spMkLst>
        </pc:spChg>
        <pc:spChg chg="mod">
          <ac:chgData name="Patrick Spohr" userId="52d4397b1069a9aa" providerId="LiveId" clId="{BE6C0E6E-05FC-405A-9C01-DF2A8F79E2A0}" dt="2024-01-22T16:21:21.049" v="11994" actId="1076"/>
          <ac:spMkLst>
            <pc:docMk/>
            <pc:sldMk cId="3272655414" sldId="369"/>
            <ac:spMk id="29" creationId="{0E61F0E5-C427-6AFA-1570-6FC0F75CEECF}"/>
          </ac:spMkLst>
        </pc:spChg>
        <pc:spChg chg="mod">
          <ac:chgData name="Patrick Spohr" userId="52d4397b1069a9aa" providerId="LiveId" clId="{BE6C0E6E-05FC-405A-9C01-DF2A8F79E2A0}" dt="2024-01-22T16:28:35.162" v="12312" actId="1076"/>
          <ac:spMkLst>
            <pc:docMk/>
            <pc:sldMk cId="3272655414" sldId="369"/>
            <ac:spMk id="30" creationId="{8F1ED7A6-ABFF-975D-6F61-9BC09954F699}"/>
          </ac:spMkLst>
        </pc:spChg>
        <pc:spChg chg="mod">
          <ac:chgData name="Patrick Spohr" userId="52d4397b1069a9aa" providerId="LiveId" clId="{BE6C0E6E-05FC-405A-9C01-DF2A8F79E2A0}" dt="2024-01-22T16:20:26.592" v="11978"/>
          <ac:spMkLst>
            <pc:docMk/>
            <pc:sldMk cId="3272655414" sldId="369"/>
            <ac:spMk id="31" creationId="{418150AD-8C15-2D71-754B-36CC239E3D11}"/>
          </ac:spMkLst>
        </pc:spChg>
        <pc:spChg chg="mod">
          <ac:chgData name="Patrick Spohr" userId="52d4397b1069a9aa" providerId="LiveId" clId="{BE6C0E6E-05FC-405A-9C01-DF2A8F79E2A0}" dt="2024-01-22T16:20:26.592" v="11978"/>
          <ac:spMkLst>
            <pc:docMk/>
            <pc:sldMk cId="3272655414" sldId="369"/>
            <ac:spMk id="32" creationId="{2634178B-C216-328A-4BF1-7D298326FEC9}"/>
          </ac:spMkLst>
        </pc:spChg>
        <pc:spChg chg="mod">
          <ac:chgData name="Patrick Spohr" userId="52d4397b1069a9aa" providerId="LiveId" clId="{BE6C0E6E-05FC-405A-9C01-DF2A8F79E2A0}" dt="2024-01-22T16:20:26.592" v="11978"/>
          <ac:spMkLst>
            <pc:docMk/>
            <pc:sldMk cId="3272655414" sldId="369"/>
            <ac:spMk id="33" creationId="{5A9820D9-E7C1-8B8A-7BD4-E774B528B11E}"/>
          </ac:spMkLst>
        </pc:spChg>
        <pc:spChg chg="mod">
          <ac:chgData name="Patrick Spohr" userId="52d4397b1069a9aa" providerId="LiveId" clId="{BE6C0E6E-05FC-405A-9C01-DF2A8F79E2A0}" dt="2024-01-22T16:20:26.592" v="11978"/>
          <ac:spMkLst>
            <pc:docMk/>
            <pc:sldMk cId="3272655414" sldId="369"/>
            <ac:spMk id="34" creationId="{169EA810-996E-6D90-EDF8-5E8A0892724C}"/>
          </ac:spMkLst>
        </pc:spChg>
        <pc:spChg chg="add mod">
          <ac:chgData name="Patrick Spohr" userId="52d4397b1069a9aa" providerId="LiveId" clId="{BE6C0E6E-05FC-405A-9C01-DF2A8F79E2A0}" dt="2024-01-22T18:30:21.461" v="13582" actId="14100"/>
          <ac:spMkLst>
            <pc:docMk/>
            <pc:sldMk cId="3272655414" sldId="369"/>
            <ac:spMk id="39" creationId="{51C1BCC4-9708-1449-C3C6-5117927DD0F6}"/>
          </ac:spMkLst>
        </pc:spChg>
        <pc:spChg chg="add mod">
          <ac:chgData name="Patrick Spohr" userId="52d4397b1069a9aa" providerId="LiveId" clId="{BE6C0E6E-05FC-405A-9C01-DF2A8F79E2A0}" dt="2024-01-22T16:31:02.828" v="12337" actId="1076"/>
          <ac:spMkLst>
            <pc:docMk/>
            <pc:sldMk cId="3272655414" sldId="369"/>
            <ac:spMk id="43" creationId="{EA8260DD-C132-C763-D5BA-71EAE752DBC6}"/>
          </ac:spMkLst>
        </pc:spChg>
        <pc:grpChg chg="add mod">
          <ac:chgData name="Patrick Spohr" userId="52d4397b1069a9aa" providerId="LiveId" clId="{BE6C0E6E-05FC-405A-9C01-DF2A8F79E2A0}" dt="2024-01-22T16:19:41" v="11965" actId="164"/>
          <ac:grpSpMkLst>
            <pc:docMk/>
            <pc:sldMk cId="3272655414" sldId="369"/>
            <ac:grpSpMk id="22" creationId="{9F91B459-DDF9-6FA4-78F8-C4A120959187}"/>
          </ac:grpSpMkLst>
        </pc:grpChg>
        <pc:grpChg chg="add mod">
          <ac:chgData name="Patrick Spohr" userId="52d4397b1069a9aa" providerId="LiveId" clId="{BE6C0E6E-05FC-405A-9C01-DF2A8F79E2A0}" dt="2024-01-22T16:21:22.170" v="11995" actId="1076"/>
          <ac:grpSpMkLst>
            <pc:docMk/>
            <pc:sldMk cId="3272655414" sldId="369"/>
            <ac:grpSpMk id="23" creationId="{0ABAB0AA-733F-3C57-909A-10BB8D9228A2}"/>
          </ac:grpSpMkLst>
        </pc:grpChg>
        <pc:grpChg chg="add mod">
          <ac:chgData name="Patrick Spohr" userId="52d4397b1069a9aa" providerId="LiveId" clId="{BE6C0E6E-05FC-405A-9C01-DF2A8F79E2A0}" dt="2024-01-22T16:20:42.601" v="11983" actId="164"/>
          <ac:grpSpMkLst>
            <pc:docMk/>
            <pc:sldMk cId="3272655414" sldId="369"/>
            <ac:grpSpMk id="35" creationId="{5535C46E-3A96-EFFD-6F4D-EEA71F9460BF}"/>
          </ac:grpSpMkLst>
        </pc:grpChg>
        <pc:grpChg chg="add mod">
          <ac:chgData name="Patrick Spohr" userId="52d4397b1069a9aa" providerId="LiveId" clId="{BE6C0E6E-05FC-405A-9C01-DF2A8F79E2A0}" dt="2024-01-22T16:21:01.508" v="11988" actId="164"/>
          <ac:grpSpMkLst>
            <pc:docMk/>
            <pc:sldMk cId="3272655414" sldId="369"/>
            <ac:grpSpMk id="36" creationId="{49CCAD08-9B24-791A-CB62-F5D737881149}"/>
          </ac:grpSpMkLst>
        </pc:grpChg>
        <pc:grpChg chg="add del mod">
          <ac:chgData name="Patrick Spohr" userId="52d4397b1069a9aa" providerId="LiveId" clId="{BE6C0E6E-05FC-405A-9C01-DF2A8F79E2A0}" dt="2024-01-22T16:21:03.390" v="11990" actId="21"/>
          <ac:grpSpMkLst>
            <pc:docMk/>
            <pc:sldMk cId="3272655414" sldId="369"/>
            <ac:grpSpMk id="37" creationId="{86C402F8-968A-4E07-31F5-6265D4F973E6}"/>
          </ac:grpSpMkLst>
        </pc:grpChg>
        <pc:picChg chg="add del mod ord">
          <ac:chgData name="Patrick Spohr" userId="52d4397b1069a9aa" providerId="LiveId" clId="{BE6C0E6E-05FC-405A-9C01-DF2A8F79E2A0}" dt="2024-01-22T16:21:01.508" v="11988" actId="164"/>
          <ac:picMkLst>
            <pc:docMk/>
            <pc:sldMk cId="3272655414" sldId="369"/>
            <ac:picMk id="21" creationId="{8629A457-BB60-EA8B-ED95-980ABD1F26EE}"/>
          </ac:picMkLst>
        </pc:picChg>
        <pc:picChg chg="add mod">
          <ac:chgData name="Patrick Spohr" userId="52d4397b1069a9aa" providerId="LiveId" clId="{BE6C0E6E-05FC-405A-9C01-DF2A8F79E2A0}" dt="2024-01-22T18:31:06.831" v="13584"/>
          <ac:picMkLst>
            <pc:docMk/>
            <pc:sldMk cId="3272655414" sldId="369"/>
            <ac:picMk id="41" creationId="{472FD399-4E59-60C2-E9C4-63D5B12AB09B}"/>
          </ac:picMkLst>
        </pc:picChg>
      </pc:sldChg>
      <pc:sldChg chg="modSp add mod">
        <pc:chgData name="Patrick Spohr" userId="52d4397b1069a9aa" providerId="LiveId" clId="{BE6C0E6E-05FC-405A-9C01-DF2A8F79E2A0}" dt="2024-02-05T12:15:16.890" v="13633" actId="20577"/>
        <pc:sldMkLst>
          <pc:docMk/>
          <pc:sldMk cId="437206321" sldId="370"/>
        </pc:sldMkLst>
        <pc:spChg chg="mod">
          <ac:chgData name="Patrick Spohr" userId="52d4397b1069a9aa" providerId="LiveId" clId="{BE6C0E6E-05FC-405A-9C01-DF2A8F79E2A0}" dt="2024-01-22T18:29:14.893" v="13569" actId="20577"/>
          <ac:spMkLst>
            <pc:docMk/>
            <pc:sldMk cId="437206321" sldId="370"/>
            <ac:spMk id="2" creationId="{B464D867-D920-6F25-BA5D-30F26D0844DE}"/>
          </ac:spMkLst>
        </pc:spChg>
        <pc:spChg chg="mod">
          <ac:chgData name="Patrick Spohr" userId="52d4397b1069a9aa" providerId="LiveId" clId="{BE6C0E6E-05FC-405A-9C01-DF2A8F79E2A0}" dt="2024-02-05T12:15:16.890" v="13633" actId="20577"/>
          <ac:spMkLst>
            <pc:docMk/>
            <pc:sldMk cId="437206321" sldId="370"/>
            <ac:spMk id="9" creationId="{D7AF8580-94A2-E617-8C8D-2BB70696EE36}"/>
          </ac:spMkLst>
        </pc:spChg>
      </pc:sldChg>
      <pc:sldChg chg="modSp add del mod">
        <pc:chgData name="Patrick Spohr" userId="52d4397b1069a9aa" providerId="LiveId" clId="{BE6C0E6E-05FC-405A-9C01-DF2A8F79E2A0}" dt="2024-01-22T16:28:53.593" v="12315" actId="47"/>
        <pc:sldMkLst>
          <pc:docMk/>
          <pc:sldMk cId="1410586061" sldId="370"/>
        </pc:sldMkLst>
        <pc:spChg chg="mod">
          <ac:chgData name="Patrick Spohr" userId="52d4397b1069a9aa" providerId="LiveId" clId="{BE6C0E6E-05FC-405A-9C01-DF2A8F79E2A0}" dt="2024-01-22T16:28:39.113" v="12313" actId="1076"/>
          <ac:spMkLst>
            <pc:docMk/>
            <pc:sldMk cId="1410586061" sldId="370"/>
            <ac:spMk id="5" creationId="{8F1ED7A6-ABFF-975D-6F61-9BC09954F699}"/>
          </ac:spMkLst>
        </pc:spChg>
      </pc:sldChg>
      <pc:sldChg chg="modSp add mod">
        <pc:chgData name="Patrick Spohr" userId="52d4397b1069a9aa" providerId="LiveId" clId="{BE6C0E6E-05FC-405A-9C01-DF2A8F79E2A0}" dt="2024-01-22T18:29:20.093" v="13572" actId="20577"/>
        <pc:sldMkLst>
          <pc:docMk/>
          <pc:sldMk cId="4084880250" sldId="371"/>
        </pc:sldMkLst>
        <pc:spChg chg="mod">
          <ac:chgData name="Patrick Spohr" userId="52d4397b1069a9aa" providerId="LiveId" clId="{BE6C0E6E-05FC-405A-9C01-DF2A8F79E2A0}" dt="2024-01-22T18:29:20.093" v="13572" actId="20577"/>
          <ac:spMkLst>
            <pc:docMk/>
            <pc:sldMk cId="4084880250" sldId="371"/>
            <ac:spMk id="2" creationId="{B464D867-D920-6F25-BA5D-30F26D0844DE}"/>
          </ac:spMkLst>
        </pc:spChg>
        <pc:spChg chg="mod">
          <ac:chgData name="Patrick Spohr" userId="52d4397b1069a9aa" providerId="LiveId" clId="{BE6C0E6E-05FC-405A-9C01-DF2A8F79E2A0}" dt="2024-01-22T18:28:25.780" v="13544" actId="3626"/>
          <ac:spMkLst>
            <pc:docMk/>
            <pc:sldMk cId="4084880250" sldId="371"/>
            <ac:spMk id="9" creationId="{D7AF8580-94A2-E617-8C8D-2BB70696EE3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2/13/2024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2/13/2024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23755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4.jpg"/><Relationship Id="rId7" Type="http://schemas.openxmlformats.org/officeDocument/2006/relationships/image" Target="../media/image32.png"/><Relationship Id="rId2" Type="http://schemas.openxmlformats.org/officeDocument/2006/relationships/image" Target="../media/image43.jpg"/><Relationship Id="rId1" Type="http://schemas.openxmlformats.org/officeDocument/2006/relationships/slideLayout" Target="../slideLayouts/slideLayout17.xml"/><Relationship Id="rId6" Type="http://schemas.openxmlformats.org/officeDocument/2006/relationships/slide" Target="slide2.xml"/><Relationship Id="rId5" Type="http://schemas.openxmlformats.org/officeDocument/2006/relationships/image" Target="../media/image46.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33.svg"/><Relationship Id="rId2" Type="http://schemas.openxmlformats.org/officeDocument/2006/relationships/image" Target="../media/image47.jpg"/><Relationship Id="rId1" Type="http://schemas.openxmlformats.org/officeDocument/2006/relationships/slideLayout" Target="../slideLayouts/slideLayout11.xml"/><Relationship Id="rId6" Type="http://schemas.openxmlformats.org/officeDocument/2006/relationships/image" Target="../media/image51.jpg"/><Relationship Id="rId11" Type="http://schemas.openxmlformats.org/officeDocument/2006/relationships/image" Target="../media/image32.png"/><Relationship Id="rId5" Type="http://schemas.openxmlformats.org/officeDocument/2006/relationships/image" Target="../media/image50.jpg"/><Relationship Id="rId10" Type="http://schemas.openxmlformats.org/officeDocument/2006/relationships/slide" Target="slide2.xml"/><Relationship Id="rId4" Type="http://schemas.openxmlformats.org/officeDocument/2006/relationships/image" Target="../media/image49.jpg"/><Relationship Id="rId9" Type="http://schemas.openxmlformats.org/officeDocument/2006/relationships/image" Target="../media/image54.jp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8.jpg"/><Relationship Id="rId11" Type="http://schemas.openxmlformats.org/officeDocument/2006/relationships/image" Target="../media/image33.svg"/><Relationship Id="rId5" Type="http://schemas.openxmlformats.org/officeDocument/2006/relationships/image" Target="../media/image57.jpg"/><Relationship Id="rId10" Type="http://schemas.openxmlformats.org/officeDocument/2006/relationships/image" Target="../media/image32.png"/><Relationship Id="rId4" Type="http://schemas.openxmlformats.org/officeDocument/2006/relationships/image" Target="../media/image56.jpg"/><Relationship Id="rId9"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31.svg"/><Relationship Id="rId18"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8.xml"/><Relationship Id="rId12" Type="http://schemas.openxmlformats.org/officeDocument/2006/relationships/image" Target="../media/image30.png"/><Relationship Id="rId17" Type="http://schemas.openxmlformats.org/officeDocument/2006/relationships/slide" Target="slide47.xml"/><Relationship Id="rId2" Type="http://schemas.openxmlformats.org/officeDocument/2006/relationships/image" Target="../media/image27.jpg"/><Relationship Id="rId16" Type="http://schemas.openxmlformats.org/officeDocument/2006/relationships/slide" Target="slide32.xml"/><Relationship Id="rId20" Type="http://schemas.openxmlformats.org/officeDocument/2006/relationships/slide" Target="slide65.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20.xml"/><Relationship Id="rId5" Type="http://schemas.openxmlformats.org/officeDocument/2006/relationships/image" Target="../media/image29.svg"/><Relationship Id="rId15" Type="http://schemas.openxmlformats.org/officeDocument/2006/relationships/slide" Target="slide22.xml"/><Relationship Id="rId10" Type="http://schemas.openxmlformats.org/officeDocument/2006/relationships/slide" Target="slide81.xml"/><Relationship Id="rId19" Type="http://schemas.openxmlformats.org/officeDocument/2006/relationships/slide" Target="slide56.xml"/><Relationship Id="rId4" Type="http://schemas.openxmlformats.org/officeDocument/2006/relationships/image" Target="../media/image28.png"/><Relationship Id="rId9" Type="http://schemas.openxmlformats.org/officeDocument/2006/relationships/slide" Target="slide54.xml"/><Relationship Id="rId1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g"/><Relationship Id="rId12" Type="http://schemas.openxmlformats.org/officeDocument/2006/relationships/image" Target="../media/image33.svg"/><Relationship Id="rId2" Type="http://schemas.openxmlformats.org/officeDocument/2006/relationships/image" Target="../media/image66.jpg"/><Relationship Id="rId1" Type="http://schemas.openxmlformats.org/officeDocument/2006/relationships/slideLayout" Target="../slideLayouts/slideLayout9.xml"/><Relationship Id="rId6" Type="http://schemas.openxmlformats.org/officeDocument/2006/relationships/image" Target="../media/image70.jpg"/><Relationship Id="rId11" Type="http://schemas.openxmlformats.org/officeDocument/2006/relationships/image" Target="../media/image32.png"/><Relationship Id="rId5" Type="http://schemas.openxmlformats.org/officeDocument/2006/relationships/image" Target="../media/image69.jpg"/><Relationship Id="rId10" Type="http://schemas.openxmlformats.org/officeDocument/2006/relationships/slide" Target="slide2.xml"/><Relationship Id="rId4" Type="http://schemas.openxmlformats.org/officeDocument/2006/relationships/image" Target="../media/image68.jpg"/><Relationship Id="rId9" Type="http://schemas.openxmlformats.org/officeDocument/2006/relationships/image" Target="../media/image73.jpg"/></Relationships>
</file>

<file path=ppt/slides/_rels/slide25.xml.rels><?xml version="1.0" encoding="UTF-8" standalone="yes"?>
<Relationships xmlns="http://schemas.openxmlformats.org/package/2006/relationships"><Relationship Id="rId8" Type="http://schemas.openxmlformats.org/officeDocument/2006/relationships/image" Target="../media/image960.png"/><Relationship Id="rId13" Type="http://schemas.openxmlformats.org/officeDocument/2006/relationships/slide" Target="slide2.xml"/><Relationship Id="rId3" Type="http://schemas.openxmlformats.org/officeDocument/2006/relationships/image" Target="../media/image910.png"/><Relationship Id="rId7" Type="http://schemas.openxmlformats.org/officeDocument/2006/relationships/image" Target="../media/image950.png"/><Relationship Id="rId12" Type="http://schemas.openxmlformats.org/officeDocument/2006/relationships/image" Target="../media/image1000.png"/><Relationship Id="rId2" Type="http://schemas.openxmlformats.org/officeDocument/2006/relationships/image" Target="../media/image900.png"/><Relationship Id="rId1" Type="http://schemas.openxmlformats.org/officeDocument/2006/relationships/slideLayout" Target="../slideLayouts/slideLayout8.xml"/><Relationship Id="rId6" Type="http://schemas.openxmlformats.org/officeDocument/2006/relationships/image" Target="../media/image940.png"/><Relationship Id="rId11" Type="http://schemas.openxmlformats.org/officeDocument/2006/relationships/image" Target="../media/image990.png"/><Relationship Id="rId5" Type="http://schemas.openxmlformats.org/officeDocument/2006/relationships/image" Target="../media/image930.png"/><Relationship Id="rId15" Type="http://schemas.openxmlformats.org/officeDocument/2006/relationships/image" Target="../media/image33.svg"/><Relationship Id="rId10" Type="http://schemas.openxmlformats.org/officeDocument/2006/relationships/image" Target="../media/image980.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33.svg"/><Relationship Id="rId2" Type="http://schemas.openxmlformats.org/officeDocument/2006/relationships/image" Target="../media/image77.jp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79.jp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77.png"/><Relationship Id="rId7" Type="http://schemas.openxmlformats.org/officeDocument/2006/relationships/image" Target="../media/image810.png"/><Relationship Id="rId12" Type="http://schemas.openxmlformats.org/officeDocument/2006/relationships/image" Target="../media/image33.svg"/><Relationship Id="rId2" Type="http://schemas.openxmlformats.org/officeDocument/2006/relationships/image" Target="../media/image760.png"/><Relationship Id="rId1" Type="http://schemas.openxmlformats.org/officeDocument/2006/relationships/slideLayout" Target="../slideLayouts/slideLayout6.xml"/><Relationship Id="rId6" Type="http://schemas.openxmlformats.org/officeDocument/2006/relationships/image" Target="../media/image800.png"/><Relationship Id="rId11" Type="http://schemas.openxmlformats.org/officeDocument/2006/relationships/image" Target="../media/image32.png"/><Relationship Id="rId5" Type="http://schemas.openxmlformats.org/officeDocument/2006/relationships/image" Target="../media/image79.png"/><Relationship Id="rId10"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1.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83.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slide" Target="slide91.xml"/><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33.sv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2.png"/><Relationship Id="rId7" Type="http://schemas.openxmlformats.org/officeDocument/2006/relationships/image" Target="../media/image87.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90.png"/><Relationship Id="rId5" Type="http://schemas.openxmlformats.org/officeDocument/2006/relationships/image" Target="../media/image33.sv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3.sv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3.sv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00.png"/><Relationship Id="rId7" Type="http://schemas.openxmlformats.org/officeDocument/2006/relationships/image" Target="../media/image32.png"/><Relationship Id="rId2" Type="http://schemas.openxmlformats.org/officeDocument/2006/relationships/image" Target="../media/image99.jpe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3.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8.png"/><Relationship Id="rId7" Type="http://schemas.openxmlformats.org/officeDocument/2006/relationships/slide" Target="slide2.xml"/><Relationship Id="rId2" Type="http://schemas.openxmlformats.org/officeDocument/2006/relationships/image" Target="../media/image107.png"/><Relationship Id="rId1" Type="http://schemas.openxmlformats.org/officeDocument/2006/relationships/slideLayout" Target="../slideLayouts/slideLayout1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33.sv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8" Type="http://schemas.openxmlformats.org/officeDocument/2006/relationships/image" Target="../media/image122.jpg"/><Relationship Id="rId3" Type="http://schemas.openxmlformats.org/officeDocument/2006/relationships/image" Target="../media/image117.jpg"/><Relationship Id="rId7" Type="http://schemas.openxmlformats.org/officeDocument/2006/relationships/image" Target="../media/image121.jpg"/><Relationship Id="rId12" Type="http://schemas.openxmlformats.org/officeDocument/2006/relationships/image" Target="../media/image33.svg"/><Relationship Id="rId2" Type="http://schemas.openxmlformats.org/officeDocument/2006/relationships/image" Target="../media/image116.jpg"/><Relationship Id="rId1" Type="http://schemas.openxmlformats.org/officeDocument/2006/relationships/slideLayout" Target="../slideLayouts/slideLayout19.xml"/><Relationship Id="rId6" Type="http://schemas.openxmlformats.org/officeDocument/2006/relationships/image" Target="../media/image120.jpg"/><Relationship Id="rId11" Type="http://schemas.openxmlformats.org/officeDocument/2006/relationships/image" Target="../media/image32.png"/><Relationship Id="rId5" Type="http://schemas.openxmlformats.org/officeDocument/2006/relationships/image" Target="../media/image119.jpg"/><Relationship Id="rId10" Type="http://schemas.openxmlformats.org/officeDocument/2006/relationships/slide" Target="slide2.xml"/><Relationship Id="rId4" Type="http://schemas.openxmlformats.org/officeDocument/2006/relationships/image" Target="../media/image118.jpg"/><Relationship Id="rId9" Type="http://schemas.openxmlformats.org/officeDocument/2006/relationships/image" Target="../media/image123.jpg"/></Relationships>
</file>

<file path=ppt/slides/_rels/slide64.xml.rels><?xml version="1.0" encoding="UTF-8" standalone="yes"?>
<Relationships xmlns="http://schemas.openxmlformats.org/package/2006/relationships"><Relationship Id="rId8" Type="http://schemas.openxmlformats.org/officeDocument/2006/relationships/image" Target="../media/image130.jpg"/><Relationship Id="rId3" Type="http://schemas.openxmlformats.org/officeDocument/2006/relationships/image" Target="../media/image125.jpg"/><Relationship Id="rId7" Type="http://schemas.openxmlformats.org/officeDocument/2006/relationships/image" Target="../media/image129.jpg"/><Relationship Id="rId12" Type="http://schemas.openxmlformats.org/officeDocument/2006/relationships/image" Target="../media/image33.svg"/><Relationship Id="rId2" Type="http://schemas.openxmlformats.org/officeDocument/2006/relationships/image" Target="../media/image124.jpg"/><Relationship Id="rId1" Type="http://schemas.openxmlformats.org/officeDocument/2006/relationships/slideLayout" Target="../slideLayouts/slideLayout19.xml"/><Relationship Id="rId6" Type="http://schemas.openxmlformats.org/officeDocument/2006/relationships/image" Target="../media/image128.jpg"/><Relationship Id="rId11" Type="http://schemas.openxmlformats.org/officeDocument/2006/relationships/image" Target="../media/image32.png"/><Relationship Id="rId5" Type="http://schemas.openxmlformats.org/officeDocument/2006/relationships/image" Target="../media/image127.jpg"/><Relationship Id="rId10" Type="http://schemas.openxmlformats.org/officeDocument/2006/relationships/slide" Target="slide2.xml"/><Relationship Id="rId4" Type="http://schemas.openxmlformats.org/officeDocument/2006/relationships/image" Target="../media/image126.jpg"/><Relationship Id="rId9" Type="http://schemas.openxmlformats.org/officeDocument/2006/relationships/image" Target="../media/image131.jp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2.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3.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7.png"/><Relationship Id="rId7" Type="http://schemas.openxmlformats.org/officeDocument/2006/relationships/image" Target="../media/image32.png"/><Relationship Id="rId2" Type="http://schemas.openxmlformats.org/officeDocument/2006/relationships/image" Target="../media/image136.png"/><Relationship Id="rId1" Type="http://schemas.openxmlformats.org/officeDocument/2006/relationships/slideLayout" Target="../slideLayouts/slideLayout11.xml"/><Relationship Id="rId6" Type="http://schemas.openxmlformats.org/officeDocument/2006/relationships/slide" Target="slide2.xml"/><Relationship Id="rId5" Type="http://schemas.openxmlformats.org/officeDocument/2006/relationships/image" Target="../media/image139.png"/><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19.xml"/><Relationship Id="rId5" Type="http://schemas.openxmlformats.org/officeDocument/2006/relationships/image" Target="../media/image33.sv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8" Type="http://schemas.openxmlformats.org/officeDocument/2006/relationships/image" Target="../media/image147.jpg"/><Relationship Id="rId3" Type="http://schemas.openxmlformats.org/officeDocument/2006/relationships/image" Target="../media/image142.jpg"/><Relationship Id="rId7" Type="http://schemas.openxmlformats.org/officeDocument/2006/relationships/image" Target="../media/image146.jpg"/><Relationship Id="rId12" Type="http://schemas.openxmlformats.org/officeDocument/2006/relationships/image" Target="../media/image33.svg"/><Relationship Id="rId2" Type="http://schemas.openxmlformats.org/officeDocument/2006/relationships/image" Target="../media/image141.jpg"/><Relationship Id="rId1" Type="http://schemas.openxmlformats.org/officeDocument/2006/relationships/slideLayout" Target="../slideLayouts/slideLayout19.xml"/><Relationship Id="rId6" Type="http://schemas.openxmlformats.org/officeDocument/2006/relationships/image" Target="../media/image145.jpg"/><Relationship Id="rId11" Type="http://schemas.openxmlformats.org/officeDocument/2006/relationships/image" Target="../media/image32.png"/><Relationship Id="rId5" Type="http://schemas.openxmlformats.org/officeDocument/2006/relationships/image" Target="../media/image144.jpg"/><Relationship Id="rId10" Type="http://schemas.openxmlformats.org/officeDocument/2006/relationships/slide" Target="slide2.xml"/><Relationship Id="rId4" Type="http://schemas.openxmlformats.org/officeDocument/2006/relationships/image" Target="../media/image143.jpg"/><Relationship Id="rId9" Type="http://schemas.openxmlformats.org/officeDocument/2006/relationships/image" Target="../media/image148.jpg"/></Relationships>
</file>

<file path=ppt/slides/_rels/slide7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0.jpg"/><Relationship Id="rId7" Type="http://schemas.openxmlformats.org/officeDocument/2006/relationships/slide" Target="slide2.xml"/><Relationship Id="rId2" Type="http://schemas.openxmlformats.org/officeDocument/2006/relationships/image" Target="../media/image149.jpg"/><Relationship Id="rId1" Type="http://schemas.openxmlformats.org/officeDocument/2006/relationships/slideLayout" Target="../slideLayouts/slideLayout19.xml"/><Relationship Id="rId6" Type="http://schemas.openxmlformats.org/officeDocument/2006/relationships/image" Target="../media/image153.png"/><Relationship Id="rId5" Type="http://schemas.openxmlformats.org/officeDocument/2006/relationships/image" Target="../media/image152.jpg"/><Relationship Id="rId4" Type="http://schemas.openxmlformats.org/officeDocument/2006/relationships/image" Target="../media/image151.jpg"/><Relationship Id="rId9" Type="http://schemas.openxmlformats.org/officeDocument/2006/relationships/image" Target="../media/image33.svg"/></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5.jpg"/><Relationship Id="rId7" Type="http://schemas.openxmlformats.org/officeDocument/2006/relationships/slide" Target="slide2.xml"/><Relationship Id="rId2" Type="http://schemas.openxmlformats.org/officeDocument/2006/relationships/image" Target="../media/image154.jpg"/><Relationship Id="rId1" Type="http://schemas.openxmlformats.org/officeDocument/2006/relationships/slideLayout" Target="../slideLayouts/slideLayout19.xml"/><Relationship Id="rId6" Type="http://schemas.openxmlformats.org/officeDocument/2006/relationships/image" Target="../media/image158.png"/><Relationship Id="rId5" Type="http://schemas.openxmlformats.org/officeDocument/2006/relationships/image" Target="../media/image157.jpg"/><Relationship Id="rId4" Type="http://schemas.openxmlformats.org/officeDocument/2006/relationships/image" Target="../media/image156.jpg"/><Relationship Id="rId9" Type="http://schemas.openxmlformats.org/officeDocument/2006/relationships/image" Target="../media/image33.svg"/></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0.jpg"/><Relationship Id="rId7" Type="http://schemas.openxmlformats.org/officeDocument/2006/relationships/slide" Target="slide2.xml"/><Relationship Id="rId2" Type="http://schemas.openxmlformats.org/officeDocument/2006/relationships/image" Target="../media/image159.jpg"/><Relationship Id="rId1" Type="http://schemas.openxmlformats.org/officeDocument/2006/relationships/slideLayout" Target="../slideLayouts/slideLayout19.xml"/><Relationship Id="rId6" Type="http://schemas.openxmlformats.org/officeDocument/2006/relationships/image" Target="../media/image163.png"/><Relationship Id="rId5" Type="http://schemas.openxmlformats.org/officeDocument/2006/relationships/image" Target="../media/image162.jpg"/><Relationship Id="rId4" Type="http://schemas.openxmlformats.org/officeDocument/2006/relationships/image" Target="../media/image161.jpg"/><Relationship Id="rId9" Type="http://schemas.openxmlformats.org/officeDocument/2006/relationships/image" Target="../media/image33.sv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64.png"/><Relationship Id="rId4" Type="http://schemas.openxmlformats.org/officeDocument/2006/relationships/image" Target="../media/image33.svg"/></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67.pn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6.jpeg"/><Relationship Id="rId5" Type="http://schemas.openxmlformats.org/officeDocument/2006/relationships/image" Target="../media/image165.png"/><Relationship Id="rId4" Type="http://schemas.openxmlformats.org/officeDocument/2006/relationships/image" Target="../media/image33.svg"/></Relationships>
</file>

<file path=ppt/slides/_rels/slide79.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image" Target="../media/image32.png"/><Relationship Id="rId7" Type="http://schemas.openxmlformats.org/officeDocument/2006/relationships/image" Target="../media/image170.jpe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9.jpeg"/><Relationship Id="rId11" Type="http://schemas.openxmlformats.org/officeDocument/2006/relationships/image" Target="../media/image174.jpe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33.svg"/><Relationship Id="rId9" Type="http://schemas.openxmlformats.org/officeDocument/2006/relationships/image" Target="../media/image172.jpe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75.png"/><Relationship Id="rId4" Type="http://schemas.openxmlformats.org/officeDocument/2006/relationships/image" Target="../media/image33.sv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6.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33.sv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0.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179.png"/><Relationship Id="rId5" Type="http://schemas.openxmlformats.org/officeDocument/2006/relationships/slide" Target="slide37.xml"/><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583642" y="3990786"/>
            <a:ext cx="10712680" cy="1754326"/>
          </a:xfrm>
          <a:prstGeom prst="rect">
            <a:avLst/>
          </a:prstGeom>
          <a:noFill/>
        </p:spPr>
        <p:txBody>
          <a:bodyPr wrap="square">
            <a:spAutoFit/>
          </a:bodyPr>
          <a:lstStyle/>
          <a:p>
            <a:r>
              <a:rPr lang="en-US" sz="1800" dirty="0">
                <a:solidFill>
                  <a:schemeClr val="bg1"/>
                </a:solidFill>
              </a:rPr>
              <a:t>CS231n. (2023). (Stanford University) Retrieved January 2024, from Convolutional Neural Networks for Visual Recognition: https://cs231n.github.io/convolutional-networks/</a:t>
            </a:r>
          </a:p>
          <a:p>
            <a:endParaRPr lang="en-US" sz="1800" dirty="0">
              <a:solidFill>
                <a:schemeClr val="bg1"/>
              </a:solidFill>
            </a:endParaRPr>
          </a:p>
          <a:p>
            <a:r>
              <a:rPr lang="en-US" sz="1800" dirty="0">
                <a:solidFill>
                  <a:schemeClr val="bg1"/>
                </a:solidFill>
              </a:rPr>
              <a:t>O'Shea, K., &amp; Nash, R. (2015). An Introduction to Convolutional Neural Networks. Aberystwyth University. Retrieved from https://arxiv.org/abs/1511.08458</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pic>
        <p:nvPicPr>
          <p:cNvPr id="6" name="Graphic 5" descr="Hamburger Menu Icon with solid fill">
            <a:hlinkClick r:id="rId2" action="ppaction://hlinksldjump"/>
            <a:extLst>
              <a:ext uri="{FF2B5EF4-FFF2-40B4-BE49-F238E27FC236}">
                <a16:creationId xmlns:a16="http://schemas.microsoft.com/office/drawing/2014/main" id="{ECFBA3BB-62B6-F017-BEA2-FB2AFAB3F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 Placeholder 26">
            <a:extLst>
              <a:ext uri="{FF2B5EF4-FFF2-40B4-BE49-F238E27FC236}">
                <a16:creationId xmlns:a16="http://schemas.microsoft.com/office/drawing/2014/main" id="{AAB46CD8-7404-8141-8246-EEE62ADBA10D}"/>
              </a:ext>
            </a:extLst>
          </p:cNvPr>
          <p:cNvSpPr txBox="1">
            <a:spLocks/>
          </p:cNvSpPr>
          <p:nvPr/>
        </p:nvSpPr>
        <p:spPr>
          <a:xfrm>
            <a:off x="583643" y="2887103"/>
            <a:ext cx="10369280" cy="952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FF00"/>
                </a:solidFill>
              </a:rPr>
              <a:t>While there are many image classification research, I didn’t find anything regarding the classification of graphs with probability distributions.</a:t>
            </a:r>
          </a:p>
        </p:txBody>
      </p:sp>
    </p:spTree>
    <p:extLst>
      <p:ext uri="{BB962C8B-B14F-4D97-AF65-F5344CB8AC3E}">
        <p14:creationId xmlns:p14="http://schemas.microsoft.com/office/powerpoint/2010/main" val="41515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pic>
        <p:nvPicPr>
          <p:cNvPr id="2" name="Graphic 1" descr="Hamburger Menu Icon with solid fill">
            <a:hlinkClick r:id="rId2" action="ppaction://hlinksldjump"/>
            <a:extLst>
              <a:ext uri="{FF2B5EF4-FFF2-40B4-BE49-F238E27FC236}">
                <a16:creationId xmlns:a16="http://schemas.microsoft.com/office/drawing/2014/main" id="{1F4FB544-5388-06E3-1EF1-9C55FBD653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5200" y="2630509"/>
            <a:ext cx="914400" cy="914400"/>
          </a:xfrm>
          <a:prstGeom prst="rect">
            <a:avLst/>
          </a:prstGeom>
        </p:spPr>
      </p:pic>
    </p:spTree>
    <p:extLst>
      <p:ext uri="{BB962C8B-B14F-4D97-AF65-F5344CB8AC3E}">
        <p14:creationId xmlns:p14="http://schemas.microsoft.com/office/powerpoint/2010/main" val="374785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CB944F9E-8F14-B64C-9F02-BCDC2530DC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972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ED017365-650D-5746-4F10-6BF7EEFF6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pic>
        <p:nvPicPr>
          <p:cNvPr id="3" name="Graphic 2" descr="Hamburger Menu Icon with solid fill">
            <a:hlinkClick r:id="rId6" action="ppaction://hlinksldjump"/>
            <a:extLst>
              <a:ext uri="{FF2B5EF4-FFF2-40B4-BE49-F238E27FC236}">
                <a16:creationId xmlns:a16="http://schemas.microsoft.com/office/drawing/2014/main" id="{C4E25DD7-77DC-0798-030C-18745E7D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85F05A5E-23AD-0F5E-0533-C5DE45BEEE11}"/>
              </a:ext>
            </a:extLst>
          </p:cNvPr>
          <p:cNvSpPr txBox="1"/>
          <p:nvPr/>
        </p:nvSpPr>
        <p:spPr>
          <a:xfrm>
            <a:off x="6298071" y="5794572"/>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275126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pic>
        <p:nvPicPr>
          <p:cNvPr id="2" name="Graphic 1" descr="Hamburger Menu Icon with solid fill">
            <a:hlinkClick r:id="rId10" action="ppaction://hlinksldjump"/>
            <a:extLst>
              <a:ext uri="{FF2B5EF4-FFF2-40B4-BE49-F238E27FC236}">
                <a16:creationId xmlns:a16="http://schemas.microsoft.com/office/drawing/2014/main" id="{4C883D72-EB14-B091-E289-CAA247DDC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
        <p:nvSpPr>
          <p:cNvPr id="3" name="TextBox 2">
            <a:extLst>
              <a:ext uri="{FF2B5EF4-FFF2-40B4-BE49-F238E27FC236}">
                <a16:creationId xmlns:a16="http://schemas.microsoft.com/office/drawing/2014/main" id="{85E91F8E-1552-6E8B-48DD-ECFA7F1C4CF4}"/>
              </a:ext>
            </a:extLst>
          </p:cNvPr>
          <p:cNvSpPr txBox="1"/>
          <p:nvPr/>
        </p:nvSpPr>
        <p:spPr>
          <a:xfrm>
            <a:off x="5569608" y="6311832"/>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Tree>
    <p:extLst>
      <p:ext uri="{BB962C8B-B14F-4D97-AF65-F5344CB8AC3E}">
        <p14:creationId xmlns:p14="http://schemas.microsoft.com/office/powerpoint/2010/main" val="218773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FF00"/>
                </a:solidFill>
              </a:rPr>
              <a:t>How to determine the type of a graph?</a:t>
            </a:r>
            <a:endParaRPr lang="en-US" sz="2400" dirty="0">
              <a:solidFill>
                <a:srgbClr val="FFFF00"/>
              </a:solidFill>
            </a:endParaRPr>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572488"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005232"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8903307"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544215"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319837"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6687208" y="6436773"/>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pic>
        <p:nvPicPr>
          <p:cNvPr id="10" name="Graphic 9" descr="Hamburger Menu Icon with solid fill">
            <a:hlinkClick r:id="rId9" action="ppaction://hlinksldjump"/>
            <a:extLst>
              <a:ext uri="{FF2B5EF4-FFF2-40B4-BE49-F238E27FC236}">
                <a16:creationId xmlns:a16="http://schemas.microsoft.com/office/drawing/2014/main" id="{BD3F6C24-91E7-787A-863C-64E7E77E1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231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1"/>
            <a:ext cx="6785363"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Could not find suitable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80" y="1402385"/>
            <a:ext cx="5665981" cy="54155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pic>
        <p:nvPicPr>
          <p:cNvPr id="14" name="Graphic 13" descr="Hamburger Menu Icon with solid fill">
            <a:hlinkClick r:id="rId3" action="ppaction://hlinksldjump"/>
            <a:extLst>
              <a:ext uri="{FF2B5EF4-FFF2-40B4-BE49-F238E27FC236}">
                <a16:creationId xmlns:a16="http://schemas.microsoft.com/office/drawing/2014/main" id="{C09D9206-CB58-A206-5539-E626B5473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01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pic>
        <p:nvPicPr>
          <p:cNvPr id="2" name="Graphic 1" descr="Hamburger Menu Icon with solid fill">
            <a:hlinkClick r:id="rId2" action="ppaction://hlinksldjump"/>
            <a:extLst>
              <a:ext uri="{FF2B5EF4-FFF2-40B4-BE49-F238E27FC236}">
                <a16:creationId xmlns:a16="http://schemas.microsoft.com/office/drawing/2014/main" id="{38CBB61C-0C9E-6BE3-B820-955732D93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400" y="2636859"/>
            <a:ext cx="914400" cy="914400"/>
          </a:xfrm>
          <a:prstGeom prst="rect">
            <a:avLst/>
          </a:prstGeom>
        </p:spPr>
      </p:pic>
    </p:spTree>
    <p:extLst>
      <p:ext uri="{BB962C8B-B14F-4D97-AF65-F5344CB8AC3E}">
        <p14:creationId xmlns:p14="http://schemas.microsoft.com/office/powerpoint/2010/main" val="260445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Created using a language library.</a:t>
            </a:r>
          </a:p>
          <a:p>
            <a:endParaRPr lang="en-ZA" dirty="0"/>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166EAD43-A658-D814-F713-244B044CD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940904" y="1769987"/>
            <a:ext cx="6873925" cy="4695460"/>
          </a:xfrm>
        </p:spPr>
        <p:txBody>
          <a:bodyPr/>
          <a:lstStyle/>
          <a:p>
            <a:r>
              <a:rPr lang="en-US" sz="1450" b="1" dirty="0">
                <a:solidFill>
                  <a:srgbClr val="FFFF00"/>
                </a:solidFill>
              </a:rPr>
              <a:t>03  Motivation</a:t>
            </a:r>
            <a:r>
              <a:rPr lang="en-US" sz="1450" b="1" dirty="0"/>
              <a:t> – </a:t>
            </a:r>
            <a:r>
              <a:rPr lang="en-US" sz="1450" b="1" i="1" dirty="0"/>
              <a:t>Why choose this project and what literature is there?</a:t>
            </a:r>
          </a:p>
          <a:p>
            <a:r>
              <a:rPr lang="en-US" sz="1450" b="1" dirty="0">
                <a:solidFill>
                  <a:srgbClr val="FFFF00"/>
                </a:solidFill>
              </a:rPr>
              <a:t>11  Objective</a:t>
            </a:r>
            <a:r>
              <a:rPr lang="en-US" sz="1450" b="1" dirty="0"/>
              <a:t> – </a:t>
            </a:r>
            <a:r>
              <a:rPr lang="en-US" sz="1450" b="1" i="1" dirty="0"/>
              <a:t>What do I want to accomplish?</a:t>
            </a:r>
          </a:p>
          <a:p>
            <a:r>
              <a:rPr lang="en-US" sz="1450" b="1" dirty="0">
                <a:solidFill>
                  <a:srgbClr val="FFFF00"/>
                </a:solidFill>
              </a:rPr>
              <a:t>18  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28  Methods</a:t>
            </a:r>
            <a:r>
              <a:rPr lang="en-US" sz="1450" b="1" dirty="0"/>
              <a:t> – </a:t>
            </a:r>
            <a:r>
              <a:rPr lang="en-US" sz="1450" b="1" i="1" dirty="0"/>
              <a:t>How do I achieve my objectives?</a:t>
            </a:r>
          </a:p>
          <a:p>
            <a:r>
              <a:rPr lang="en-US" sz="1450" dirty="0"/>
              <a:t>	CNN, TensorFlow, and Python</a:t>
            </a:r>
          </a:p>
          <a:p>
            <a:r>
              <a:rPr lang="en-US" sz="1450" dirty="0"/>
              <a:t>	Simple Graph Classifiers</a:t>
            </a:r>
          </a:p>
          <a:p>
            <a:r>
              <a:rPr lang="en-US" sz="1450" dirty="0"/>
              <a:t>	Distribution Graph Classifiers</a:t>
            </a:r>
          </a:p>
          <a:p>
            <a:r>
              <a:rPr lang="en-US" sz="1450" b="1" dirty="0">
                <a:solidFill>
                  <a:srgbClr val="FFFF00"/>
                </a:solidFill>
              </a:rPr>
              <a:t>54  Results</a:t>
            </a:r>
            <a:r>
              <a:rPr lang="en-US" sz="1450" b="1" dirty="0"/>
              <a:t> – </a:t>
            </a:r>
            <a:r>
              <a:rPr lang="en-US" sz="1450" b="1" i="1" dirty="0"/>
              <a:t>Can the models accurately classify the images?</a:t>
            </a:r>
          </a:p>
          <a:p>
            <a:r>
              <a:rPr lang="en-US" sz="1450" b="1" i="1" dirty="0"/>
              <a:t>	</a:t>
            </a:r>
            <a:r>
              <a:rPr lang="en-US" sz="1450" dirty="0"/>
              <a:t>Simple Graph Classifiers</a:t>
            </a:r>
          </a:p>
          <a:p>
            <a:r>
              <a:rPr lang="en-US" sz="1450" dirty="0"/>
              <a:t>	Distribution Graph Classifiers</a:t>
            </a:r>
          </a:p>
          <a:p>
            <a:r>
              <a:rPr lang="en-US" sz="1450" b="1" dirty="0">
                <a:solidFill>
                  <a:srgbClr val="FFFF00"/>
                </a:solidFill>
              </a:rPr>
              <a:t>81 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grpSp>
        <p:nvGrpSpPr>
          <p:cNvPr id="6" name="Group 5">
            <a:extLst>
              <a:ext uri="{FF2B5EF4-FFF2-40B4-BE49-F238E27FC236}">
                <a16:creationId xmlns:a16="http://schemas.microsoft.com/office/drawing/2014/main" id="{EFBDEA26-63D8-A99F-3D61-45155340867E}"/>
              </a:ext>
            </a:extLst>
          </p:cNvPr>
          <p:cNvGrpSpPr/>
          <p:nvPr/>
        </p:nvGrpSpPr>
        <p:grpSpPr>
          <a:xfrm>
            <a:off x="724428" y="1868891"/>
            <a:ext cx="1200022" cy="4596556"/>
            <a:chOff x="801268" y="1788068"/>
            <a:chExt cx="1200022" cy="4596556"/>
          </a:xfrm>
        </p:grpSpPr>
        <p:pic>
          <p:nvPicPr>
            <p:cNvPr id="12" name="Graphic 11" descr="Link with solid fill">
              <a:hlinkClick r:id="rId3" action="ppaction://hlinksldjump"/>
              <a:extLst>
                <a:ext uri="{FF2B5EF4-FFF2-40B4-BE49-F238E27FC236}">
                  <a16:creationId xmlns:a16="http://schemas.microsoft.com/office/drawing/2014/main" id="{D419E48F-1213-1E18-42B2-A6FDDBEFC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1788068"/>
              <a:ext cx="279272" cy="279272"/>
            </a:xfrm>
            <a:prstGeom prst="rect">
              <a:avLst/>
            </a:prstGeom>
          </p:spPr>
        </p:pic>
        <p:pic>
          <p:nvPicPr>
            <p:cNvPr id="13" name="Graphic 12" descr="Link with solid fill">
              <a:hlinkClick r:id="rId6" action="ppaction://hlinksldjump"/>
              <a:extLst>
                <a:ext uri="{FF2B5EF4-FFF2-40B4-BE49-F238E27FC236}">
                  <a16:creationId xmlns:a16="http://schemas.microsoft.com/office/drawing/2014/main" id="{9249113C-AFE7-4FD1-0391-9A5BE9E0EB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134239"/>
              <a:ext cx="279272" cy="279272"/>
            </a:xfrm>
            <a:prstGeom prst="rect">
              <a:avLst/>
            </a:prstGeom>
          </p:spPr>
        </p:pic>
        <p:pic>
          <p:nvPicPr>
            <p:cNvPr id="14" name="Graphic 13" descr="Link with solid fill">
              <a:hlinkClick r:id="rId7" action="ppaction://hlinksldjump"/>
              <a:extLst>
                <a:ext uri="{FF2B5EF4-FFF2-40B4-BE49-F238E27FC236}">
                  <a16:creationId xmlns:a16="http://schemas.microsoft.com/office/drawing/2014/main" id="{ACED9366-18FD-87E0-D98B-396176BDBE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466353"/>
              <a:ext cx="279272" cy="279272"/>
            </a:xfrm>
            <a:prstGeom prst="rect">
              <a:avLst/>
            </a:prstGeom>
          </p:spPr>
        </p:pic>
        <p:pic>
          <p:nvPicPr>
            <p:cNvPr id="15" name="Graphic 14" descr="Link with solid fill">
              <a:hlinkClick r:id="rId8" action="ppaction://hlinksldjump"/>
              <a:extLst>
                <a:ext uri="{FF2B5EF4-FFF2-40B4-BE49-F238E27FC236}">
                  <a16:creationId xmlns:a16="http://schemas.microsoft.com/office/drawing/2014/main" id="{3FC8745D-5ED4-D3A4-1C82-6E94C7E1D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3769221"/>
              <a:ext cx="279272" cy="279272"/>
            </a:xfrm>
            <a:prstGeom prst="rect">
              <a:avLst/>
            </a:prstGeom>
          </p:spPr>
        </p:pic>
        <p:pic>
          <p:nvPicPr>
            <p:cNvPr id="16" name="Graphic 15" descr="Link with solid fill">
              <a:hlinkClick r:id="rId9" action="ppaction://hlinksldjump"/>
              <a:extLst>
                <a:ext uri="{FF2B5EF4-FFF2-40B4-BE49-F238E27FC236}">
                  <a16:creationId xmlns:a16="http://schemas.microsoft.com/office/drawing/2014/main" id="{6A927A49-9363-D527-368E-240571C30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5076438"/>
              <a:ext cx="279272" cy="279272"/>
            </a:xfrm>
            <a:prstGeom prst="rect">
              <a:avLst/>
            </a:prstGeom>
          </p:spPr>
        </p:pic>
        <p:pic>
          <p:nvPicPr>
            <p:cNvPr id="17" name="Graphic 16" descr="Link with solid fill">
              <a:hlinkClick r:id="rId10" action="ppaction://hlinksldjump"/>
              <a:extLst>
                <a:ext uri="{FF2B5EF4-FFF2-40B4-BE49-F238E27FC236}">
                  <a16:creationId xmlns:a16="http://schemas.microsoft.com/office/drawing/2014/main" id="{BD60E9B7-5CFB-60E1-E637-A767769D0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6105352"/>
              <a:ext cx="279272" cy="279272"/>
            </a:xfrm>
            <a:prstGeom prst="rect">
              <a:avLst/>
            </a:prstGeom>
          </p:spPr>
        </p:pic>
        <p:pic>
          <p:nvPicPr>
            <p:cNvPr id="26" name="Graphic 25" descr="Link with solid fill">
              <a:hlinkClick r:id="rId11" action="ppaction://hlinksldjump"/>
              <a:extLst>
                <a:ext uri="{FF2B5EF4-FFF2-40B4-BE49-F238E27FC236}">
                  <a16:creationId xmlns:a16="http://schemas.microsoft.com/office/drawing/2014/main" id="{854FAF18-AEBE-2DAC-6162-931D4DBCA6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745625"/>
              <a:ext cx="279272" cy="279272"/>
            </a:xfrm>
            <a:prstGeom prst="rect">
              <a:avLst/>
            </a:prstGeom>
          </p:spPr>
        </p:pic>
        <p:pic>
          <p:nvPicPr>
            <p:cNvPr id="30" name="Graphic 29" descr="Link with solid fill">
              <a:hlinkClick r:id="rId14" action="ppaction://hlinksldjump"/>
              <a:extLst>
                <a:ext uri="{FF2B5EF4-FFF2-40B4-BE49-F238E27FC236}">
                  <a16:creationId xmlns:a16="http://schemas.microsoft.com/office/drawing/2014/main" id="{AA168D84-B0FB-67AB-6DBB-188B584F0A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072639"/>
              <a:ext cx="279272" cy="279272"/>
            </a:xfrm>
            <a:prstGeom prst="rect">
              <a:avLst/>
            </a:prstGeom>
          </p:spPr>
        </p:pic>
        <p:pic>
          <p:nvPicPr>
            <p:cNvPr id="31" name="Graphic 30" descr="Link with solid fill">
              <a:hlinkClick r:id="rId15" action="ppaction://hlinksldjump"/>
              <a:extLst>
                <a:ext uri="{FF2B5EF4-FFF2-40B4-BE49-F238E27FC236}">
                  <a16:creationId xmlns:a16="http://schemas.microsoft.com/office/drawing/2014/main" id="{841BC48D-4851-1C96-439A-B1A4767757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413685"/>
              <a:ext cx="279272" cy="279272"/>
            </a:xfrm>
            <a:prstGeom prst="rect">
              <a:avLst/>
            </a:prstGeom>
          </p:spPr>
        </p:pic>
        <p:pic>
          <p:nvPicPr>
            <p:cNvPr id="32" name="Graphic 31" descr="Link with solid fill">
              <a:hlinkClick r:id="rId16" action="ppaction://hlinksldjump"/>
              <a:extLst>
                <a:ext uri="{FF2B5EF4-FFF2-40B4-BE49-F238E27FC236}">
                  <a16:creationId xmlns:a16="http://schemas.microsoft.com/office/drawing/2014/main" id="{617A19B7-D002-C7F5-9D54-23278575AA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059834"/>
              <a:ext cx="279272" cy="279272"/>
            </a:xfrm>
            <a:prstGeom prst="rect">
              <a:avLst/>
            </a:prstGeom>
          </p:spPr>
        </p:pic>
        <p:pic>
          <p:nvPicPr>
            <p:cNvPr id="33" name="Graphic 32" descr="Link with solid fill">
              <a:hlinkClick r:id="rId17" action="ppaction://hlinksldjump"/>
              <a:extLst>
                <a:ext uri="{FF2B5EF4-FFF2-40B4-BE49-F238E27FC236}">
                  <a16:creationId xmlns:a16="http://schemas.microsoft.com/office/drawing/2014/main" id="{2C30C64D-65D0-010F-D71E-C89C18DC5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402831"/>
              <a:ext cx="279272" cy="279272"/>
            </a:xfrm>
            <a:prstGeom prst="rect">
              <a:avLst/>
            </a:prstGeom>
          </p:spPr>
        </p:pic>
        <p:pic>
          <p:nvPicPr>
            <p:cNvPr id="34" name="Graphic 33" descr="Link with solid fill">
              <a:hlinkClick r:id="rId18" action="ppaction://hlinksldjump"/>
              <a:extLst>
                <a:ext uri="{FF2B5EF4-FFF2-40B4-BE49-F238E27FC236}">
                  <a16:creationId xmlns:a16="http://schemas.microsoft.com/office/drawing/2014/main" id="{7CACA8D7-C9CB-73FD-7B37-BE38F5F871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745828"/>
              <a:ext cx="279272" cy="279272"/>
            </a:xfrm>
            <a:prstGeom prst="rect">
              <a:avLst/>
            </a:prstGeom>
          </p:spPr>
        </p:pic>
        <p:pic>
          <p:nvPicPr>
            <p:cNvPr id="7" name="Graphic 6" descr="Link with solid fill">
              <a:hlinkClick r:id="rId19" action="ppaction://hlinksldjump"/>
              <a:extLst>
                <a:ext uri="{FF2B5EF4-FFF2-40B4-BE49-F238E27FC236}">
                  <a16:creationId xmlns:a16="http://schemas.microsoft.com/office/drawing/2014/main" id="{C618F9C4-08E1-DBC7-945C-F7C49B64DB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393727"/>
              <a:ext cx="279272" cy="279272"/>
            </a:xfrm>
            <a:prstGeom prst="rect">
              <a:avLst/>
            </a:prstGeom>
          </p:spPr>
        </p:pic>
        <p:pic>
          <p:nvPicPr>
            <p:cNvPr id="8" name="Graphic 7" descr="Link with solid fill">
              <a:hlinkClick r:id="rId20" action="ppaction://hlinksldjump"/>
              <a:extLst>
                <a:ext uri="{FF2B5EF4-FFF2-40B4-BE49-F238E27FC236}">
                  <a16:creationId xmlns:a16="http://schemas.microsoft.com/office/drawing/2014/main" id="{8B01EE7B-6C93-1972-876E-FF9D2AE37B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746175"/>
              <a:ext cx="279272" cy="279272"/>
            </a:xfrm>
            <a:prstGeom prst="rect">
              <a:avLst/>
            </a:prstGeom>
          </p:spPr>
        </p:pic>
      </p:gr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53503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flat NumPy array</a:t>
            </a:r>
          </a:p>
          <a:p>
            <a:r>
              <a:rPr lang="en-ZA" b="1" dirty="0"/>
              <a:t>Shape</a:t>
            </a:r>
            <a:r>
              <a:rPr lang="en-ZA" dirty="0"/>
              <a:t> – (3072,)</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endParaRPr lang="en-ZA" b="1" dirty="0"/>
          </a:p>
          <a:p>
            <a:r>
              <a:rPr lang="en-ZA" b="1" dirty="0"/>
              <a:t>Shape</a:t>
            </a:r>
            <a:r>
              <a:rPr lang="en-ZA" dirty="0"/>
              <a:t> – (32, 32, 3)</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CIFAR-10 Overview (CIFAR)</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882D555-A7B4-E039-752F-C70269511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AE27F2A8-177A-AEBB-0F10-56C702FD60BA}"/>
              </a:ext>
            </a:extLst>
          </p:cNvPr>
          <p:cNvSpPr txBox="1"/>
          <p:nvPr/>
        </p:nvSpPr>
        <p:spPr>
          <a:xfrm>
            <a:off x="10587232" y="1390518"/>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147107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a:t>
            </a:r>
            <a:r>
              <a:rPr lang="en-ZA" dirty="0" err="1"/>
              <a:t>SunEdition</a:t>
            </a:r>
            <a:r>
              <a:rPr lang="en-ZA" dirty="0"/>
              <a:t>]</a:t>
            </a:r>
          </a:p>
          <a:p>
            <a:endParaRPr lang="en-ZA" b="1" dirty="0"/>
          </a:p>
          <a:p>
            <a:r>
              <a:rPr lang="en-ZA" b="1" dirty="0"/>
              <a:t>Count </a:t>
            </a:r>
            <a:r>
              <a:rPr lang="en-ZA" dirty="0"/>
              <a:t>– 15,786</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Scraped Overview (SCP)</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B1D11E66-1277-BE62-6643-611953898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75392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Generated Overview (GEN)</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A91B6BCF-86F2-02EF-BC12-3E3211FEEE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744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421591" y="728195"/>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pic>
        <p:nvPicPr>
          <p:cNvPr id="3" name="Graphic 2" descr="Hamburger Menu Icon with solid fill">
            <a:hlinkClick r:id="rId4" action="ppaction://hlinksldjump"/>
            <a:extLst>
              <a:ext uri="{FF2B5EF4-FFF2-40B4-BE49-F238E27FC236}">
                <a16:creationId xmlns:a16="http://schemas.microsoft.com/office/drawing/2014/main" id="{92DB1B81-0ED9-06A4-8471-5D33A62E57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8263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24</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16" name="Graphic 15" descr="Hamburger Menu Icon with solid fill">
            <a:hlinkClick r:id="rId10" action="ppaction://hlinksldjump"/>
            <a:extLst>
              <a:ext uri="{FF2B5EF4-FFF2-40B4-BE49-F238E27FC236}">
                <a16:creationId xmlns:a16="http://schemas.microsoft.com/office/drawing/2014/main" id="{64E19A08-AB95-F5C3-0669-976A2D42B3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850532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xmlns="">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xmlns:a14="http://schemas.microsoft.com/office/drawing/2010/main">
        <mc:Choice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xmlns="">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xmlns="">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xmlns="">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pic>
        <p:nvPicPr>
          <p:cNvPr id="6" name="Graphic 5" descr="Hamburger Menu Icon with solid fill">
            <a:hlinkClick r:id="rId13" action="ppaction://hlinksldjump"/>
            <a:extLst>
              <a:ext uri="{FF2B5EF4-FFF2-40B4-BE49-F238E27FC236}">
                <a16:creationId xmlns:a16="http://schemas.microsoft.com/office/drawing/2014/main" id="{E81C3AF4-1908-6072-7D8D-9C067B8618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6649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451602"/>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883441" y="2098992"/>
            <a:ext cx="854866" cy="369332"/>
          </a:xfrm>
          <a:prstGeom prst="rect">
            <a:avLst/>
          </a:prstGeom>
          <a:noFill/>
        </p:spPr>
        <p:txBody>
          <a:bodyPr wrap="square">
            <a:spAutoFit/>
          </a:bodyPr>
          <a:lstStyle/>
          <a:p>
            <a:r>
              <a:rPr lang="en-US" sz="1800" dirty="0">
                <a:solidFill>
                  <a:srgbClr val="FFFF00"/>
                </a:solidFill>
              </a:rPr>
              <a:t>32x32</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9" name="Graphic 8" descr="Hamburger Menu Icon with solid fill">
            <a:hlinkClick r:id="rId4" action="ppaction://hlinksldjump"/>
            <a:extLst>
              <a:ext uri="{FF2B5EF4-FFF2-40B4-BE49-F238E27FC236}">
                <a16:creationId xmlns:a16="http://schemas.microsoft.com/office/drawing/2014/main" id="{6D90BA0B-0C0E-608F-1C55-669908BDC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pic>
        <p:nvPicPr>
          <p:cNvPr id="18" name="Picture 17" descr="A group of colorful squares&#10;&#10;Description automatically generated with medium confidence">
            <a:extLst>
              <a:ext uri="{FF2B5EF4-FFF2-40B4-BE49-F238E27FC236}">
                <a16:creationId xmlns:a16="http://schemas.microsoft.com/office/drawing/2014/main" id="{A3671486-06F2-A0E5-9A6D-2C70AB37061F}"/>
              </a:ext>
            </a:extLst>
          </p:cNvPr>
          <p:cNvPicPr>
            <a:picLocks noChangeAspect="1"/>
          </p:cNvPicPr>
          <p:nvPr/>
        </p:nvPicPr>
        <p:blipFill>
          <a:blip r:embed="rId7"/>
          <a:stretch>
            <a:fillRect/>
          </a:stretch>
        </p:blipFill>
        <p:spPr>
          <a:xfrm>
            <a:off x="443174" y="2468324"/>
            <a:ext cx="3583097" cy="2866478"/>
          </a:xfrm>
          <a:prstGeom prst="roundRect">
            <a:avLst/>
          </a:prstGeom>
        </p:spPr>
      </p:pic>
    </p:spTree>
    <p:extLst>
      <p:ext uri="{BB962C8B-B14F-4D97-AF65-F5344CB8AC3E}">
        <p14:creationId xmlns:p14="http://schemas.microsoft.com/office/powerpoint/2010/main" val="1616039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pic>
        <p:nvPicPr>
          <p:cNvPr id="6" name="Graphic 5" descr="Hamburger Menu Icon with solid fill">
            <a:hlinkClick r:id="rId5" action="ppaction://hlinksldjump"/>
            <a:extLst>
              <a:ext uri="{FF2B5EF4-FFF2-40B4-BE49-F238E27FC236}">
                <a16:creationId xmlns:a16="http://schemas.microsoft.com/office/drawing/2014/main" id="{B1B2158D-46B5-926E-4FEC-0004A5641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12859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pic>
        <p:nvPicPr>
          <p:cNvPr id="2" name="Graphic 1" descr="Hamburger Menu Icon with solid fill">
            <a:hlinkClick r:id="rId2" action="ppaction://hlinksldjump"/>
            <a:extLst>
              <a:ext uri="{FF2B5EF4-FFF2-40B4-BE49-F238E27FC236}">
                <a16:creationId xmlns:a16="http://schemas.microsoft.com/office/drawing/2014/main" id="{682312B1-A522-695F-70D7-FD3606A5D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3100" y="2630509"/>
            <a:ext cx="914400" cy="914400"/>
          </a:xfrm>
          <a:prstGeom prst="rect">
            <a:avLst/>
          </a:prstGeom>
        </p:spPr>
      </p:pic>
    </p:spTree>
    <p:extLst>
      <p:ext uri="{BB962C8B-B14F-4D97-AF65-F5344CB8AC3E}">
        <p14:creationId xmlns:p14="http://schemas.microsoft.com/office/powerpoint/2010/main" val="4166021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801029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t>
            </a:r>
            <a:r>
              <a:rPr lang="en-US" sz="1800" dirty="0" err="1"/>
              <a:t>Keras</a:t>
            </a:r>
            <a:r>
              <a:rPr lang="en-US" sz="1800" dirty="0"/>
              <a:t>, and Pillow (Python library for images)</a:t>
            </a:r>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pic>
        <p:nvPicPr>
          <p:cNvPr id="2" name="Graphic 1" descr="Hamburger Menu Icon with solid fill">
            <a:hlinkClick r:id="rId2" action="ppaction://hlinksldjump"/>
            <a:extLst>
              <a:ext uri="{FF2B5EF4-FFF2-40B4-BE49-F238E27FC236}">
                <a16:creationId xmlns:a16="http://schemas.microsoft.com/office/drawing/2014/main" id="{B78F4DA0-485B-D32D-EB22-1B3DCADBB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8148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pic>
        <p:nvPicPr>
          <p:cNvPr id="3" name="Graphic 2" descr="Hamburger Menu Icon with solid fill">
            <a:hlinkClick r:id="rId2" action="ppaction://hlinksldjump"/>
            <a:extLst>
              <a:ext uri="{FF2B5EF4-FFF2-40B4-BE49-F238E27FC236}">
                <a16:creationId xmlns:a16="http://schemas.microsoft.com/office/drawing/2014/main" id="{BF0CC961-EFC1-F281-2B66-EB3437740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6350" y="2630509"/>
            <a:ext cx="914400" cy="914400"/>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3639425" y="1419437"/>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7" name="TextBox 6">
            <a:extLst>
              <a:ext uri="{FF2B5EF4-FFF2-40B4-BE49-F238E27FC236}">
                <a16:creationId xmlns:a16="http://schemas.microsoft.com/office/drawing/2014/main" id="{FC6B884C-BBFA-C7CE-7192-B7BC62428C1D}"/>
              </a:ext>
            </a:extLst>
          </p:cNvPr>
          <p:cNvSpPr txBox="1"/>
          <p:nvPr/>
        </p:nvSpPr>
        <p:spPr>
          <a:xfrm>
            <a:off x="7921906" y="4521435"/>
            <a:ext cx="1716157" cy="369332"/>
          </a:xfrm>
          <a:prstGeom prst="rect">
            <a:avLst/>
          </a:prstGeom>
          <a:noFill/>
        </p:spPr>
        <p:txBody>
          <a:bodyPr wrap="square" rtlCol="0">
            <a:spAutoFit/>
          </a:bodyPr>
          <a:lstStyle/>
          <a:p>
            <a:r>
              <a:rPr lang="de-DE" dirty="0">
                <a:solidFill>
                  <a:schemeClr val="bg1"/>
                </a:solidFill>
              </a:rPr>
              <a:t>[Bishop, 117]</a:t>
            </a:r>
            <a:endParaRPr lang="en-US" dirty="0">
              <a:solidFill>
                <a:schemeClr val="bg1"/>
              </a:solidFill>
            </a:endParaRPr>
          </a:p>
        </p:txBody>
      </p:sp>
      <p:pic>
        <p:nvPicPr>
          <p:cNvPr id="8" name="Picture 7">
            <a:extLst>
              <a:ext uri="{FF2B5EF4-FFF2-40B4-BE49-F238E27FC236}">
                <a16:creationId xmlns:a16="http://schemas.microsoft.com/office/drawing/2014/main" id="{695D4EDF-EBAA-C7EA-2769-3730C5D033A4}"/>
              </a:ext>
            </a:extLst>
          </p:cNvPr>
          <p:cNvPicPr>
            <a:picLocks noChangeAspect="1"/>
          </p:cNvPicPr>
          <p:nvPr/>
        </p:nvPicPr>
        <p:blipFill>
          <a:blip r:embed="rId2"/>
          <a:stretch>
            <a:fillRect/>
          </a:stretch>
        </p:blipFill>
        <p:spPr>
          <a:xfrm>
            <a:off x="424866" y="2765159"/>
            <a:ext cx="5855001" cy="3378374"/>
          </a:xfrm>
          <a:prstGeom prst="rect">
            <a:avLst/>
          </a:prstGeom>
        </p:spPr>
      </p:pic>
      <p:sp>
        <p:nvSpPr>
          <p:cNvPr id="9" name="TextBox 8">
            <a:extLst>
              <a:ext uri="{FF2B5EF4-FFF2-40B4-BE49-F238E27FC236}">
                <a16:creationId xmlns:a16="http://schemas.microsoft.com/office/drawing/2014/main" id="{51D915DC-28B9-50BE-4071-138648F52F86}"/>
              </a:ext>
            </a:extLst>
          </p:cNvPr>
          <p:cNvSpPr txBox="1"/>
          <p:nvPr/>
        </p:nvSpPr>
        <p:spPr>
          <a:xfrm>
            <a:off x="6626506" y="2726102"/>
            <a:ext cx="4306958" cy="1477328"/>
          </a:xfrm>
          <a:prstGeom prst="rect">
            <a:avLst/>
          </a:prstGeom>
          <a:noFill/>
        </p:spPr>
        <p:txBody>
          <a:bodyPr wrap="square" rtlCol="0">
            <a:spAutoFit/>
          </a:bodyPr>
          <a:lstStyle/>
          <a:p>
            <a:pPr algn="ctr"/>
            <a:r>
              <a:rPr lang="en-US" dirty="0">
                <a:solidFill>
                  <a:schemeClr val="bg1"/>
                </a:solidFill>
              </a:rPr>
              <a:t>„We shall view feed-forward neural networks as providing a general framework for representing non-linear functional mappings between a set of input variables and a set of output variables.“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A6CBA-824D-4F13-682A-18C20ED40903}"/>
                  </a:ext>
                </a:extLst>
              </p:cNvPr>
              <p:cNvSpPr txBox="1"/>
              <p:nvPr/>
            </p:nvSpPr>
            <p:spPr>
              <a:xfrm>
                <a:off x="6626506" y="5076674"/>
                <a:ext cx="4892513" cy="1236877"/>
              </a:xfrm>
              <a:prstGeom prst="rect">
                <a:avLst/>
              </a:prstGeom>
              <a:noFill/>
            </p:spPr>
            <p:txBody>
              <a:bodyPr wrap="square" rtlCol="0">
                <a:spAutoFit/>
              </a:bodyPr>
              <a:lstStyle/>
              <a:p>
                <a:r>
                  <a:rPr lang="en-US" dirty="0">
                    <a:solidFill>
                      <a:schemeClr val="bg1"/>
                    </a:solidFill>
                  </a:rPr>
                  <a:t>Three main parts for a neural network: </a:t>
                </a:r>
              </a:p>
              <a:p>
                <a:r>
                  <a:rPr lang="en-US" dirty="0">
                    <a:solidFill>
                      <a:schemeClr val="accent3"/>
                    </a:solidFill>
                  </a:rPr>
                  <a:t>Input layer</a:t>
                </a:r>
                <a:r>
                  <a:rPr lang="de-DE" dirty="0">
                    <a:solidFill>
                      <a:schemeClr val="accent3"/>
                    </a:solidFill>
                  </a:rPr>
                  <a:t>	</a:t>
                </a:r>
                <a14:m>
                  <m:oMath xmlns:m="http://schemas.openxmlformats.org/officeDocument/2006/math">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1,…</m:t>
                        </m:r>
                      </m:sub>
                    </m:sSub>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𝑑</m:t>
                        </m:r>
                      </m:sub>
                    </m:sSub>
                  </m:oMath>
                </a14:m>
                <a:endParaRPr lang="de-DE" dirty="0">
                  <a:solidFill>
                    <a:schemeClr val="accent3"/>
                  </a:solidFill>
                </a:endParaRPr>
              </a:p>
              <a:p>
                <a:r>
                  <a:rPr lang="en-US" dirty="0">
                    <a:solidFill>
                      <a:srgbClr val="FFC000"/>
                    </a:solidFill>
                  </a:rPr>
                  <a:t>Hidden layers</a:t>
                </a:r>
                <a:r>
                  <a:rPr lang="de-DE" dirty="0">
                    <a:solidFill>
                      <a:srgbClr val="FFC000"/>
                    </a:solidFill>
                  </a:rPr>
                  <a:t>	</a:t>
                </a:r>
                <a14:m>
                  <m:oMath xmlns:m="http://schemas.openxmlformats.org/officeDocument/2006/math">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1,…</m:t>
                        </m:r>
                      </m:sub>
                    </m:sSub>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𝑀</m:t>
                        </m:r>
                      </m:sub>
                    </m:sSub>
                  </m:oMath>
                </a14:m>
                <a:endParaRPr lang="en-US" b="0" dirty="0">
                  <a:solidFill>
                    <a:srgbClr val="FFC000"/>
                  </a:solidFill>
                </a:endParaRPr>
              </a:p>
              <a:p>
                <a:r>
                  <a:rPr lang="en-US" dirty="0">
                    <a:solidFill>
                      <a:schemeClr val="accent5"/>
                    </a:solidFill>
                  </a:rPr>
                  <a:t>Output layer</a:t>
                </a:r>
                <a:r>
                  <a:rPr lang="de-DE" dirty="0">
                    <a:solidFill>
                      <a:schemeClr val="accent5"/>
                    </a:solidFill>
                  </a:rPr>
                  <a:t>	</a:t>
                </a:r>
                <a14:m>
                  <m:oMath xmlns:m="http://schemas.openxmlformats.org/officeDocument/2006/math">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1,…</m:t>
                        </m:r>
                      </m:sub>
                    </m:sSub>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𝑐</m:t>
                        </m:r>
                      </m:sub>
                    </m:sSub>
                  </m:oMath>
                </a14:m>
                <a:endParaRPr lang="en-US" dirty="0">
                  <a:solidFill>
                    <a:schemeClr val="accent5"/>
                  </a:solidFill>
                </a:endParaRPr>
              </a:p>
            </p:txBody>
          </p:sp>
        </mc:Choice>
        <mc:Fallback xmlns="">
          <p:sp>
            <p:nvSpPr>
              <p:cNvPr id="10" name="TextBox 9">
                <a:extLst>
                  <a:ext uri="{FF2B5EF4-FFF2-40B4-BE49-F238E27FC236}">
                    <a16:creationId xmlns:a16="http://schemas.microsoft.com/office/drawing/2014/main" id="{AD7A6CBA-824D-4F13-682A-18C20ED40903}"/>
                  </a:ext>
                </a:extLst>
              </p:cNvPr>
              <p:cNvSpPr txBox="1">
                <a:spLocks noRot="1" noChangeAspect="1" noMove="1" noResize="1" noEditPoints="1" noAdjustHandles="1" noChangeArrowheads="1" noChangeShapeType="1" noTextEdit="1"/>
              </p:cNvSpPr>
              <p:nvPr/>
            </p:nvSpPr>
            <p:spPr>
              <a:xfrm>
                <a:off x="6626506" y="5076674"/>
                <a:ext cx="4892513" cy="1236877"/>
              </a:xfrm>
              <a:prstGeom prst="rect">
                <a:avLst/>
              </a:prstGeom>
              <a:blipFill>
                <a:blip r:embed="rId3"/>
                <a:stretch>
                  <a:fillRect l="-996" t="-2956" b="-6404"/>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3B4A5BAF-EFD3-736F-62DC-B1D916EFDFC8}"/>
              </a:ext>
            </a:extLst>
          </p:cNvPr>
          <p:cNvSpPr txBox="1">
            <a:spLocks/>
          </p:cNvSpPr>
          <p:nvPr/>
        </p:nvSpPr>
        <p:spPr>
          <a:xfrm>
            <a:off x="952082" y="219975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Feed-Forward Neural Networks</a:t>
            </a:r>
          </a:p>
        </p:txBody>
      </p:sp>
      <p:pic>
        <p:nvPicPr>
          <p:cNvPr id="11" name="Graphic 10" descr="Hamburger Menu Icon with solid fill">
            <a:hlinkClick r:id="rId4" action="ppaction://hlinksldjump"/>
            <a:extLst>
              <a:ext uri="{FF2B5EF4-FFF2-40B4-BE49-F238E27FC236}">
                <a16:creationId xmlns:a16="http://schemas.microsoft.com/office/drawing/2014/main" id="{A8BC348F-7F23-E0FA-196D-C66EF897A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23491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6096000" y="1183924"/>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25" name="Text Placeholder 2">
            <a:extLst>
              <a:ext uri="{FF2B5EF4-FFF2-40B4-BE49-F238E27FC236}">
                <a16:creationId xmlns:a16="http://schemas.microsoft.com/office/drawing/2014/main" id="{20B403B2-3DB6-4A0F-77BB-360F3A6C92B1}"/>
              </a:ext>
            </a:extLst>
          </p:cNvPr>
          <p:cNvSpPr txBox="1">
            <a:spLocks/>
          </p:cNvSpPr>
          <p:nvPr/>
        </p:nvSpPr>
        <p:spPr>
          <a:xfrm>
            <a:off x="3338769" y="1841054"/>
            <a:ext cx="2654858" cy="482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a:solidFill>
                  <a:schemeClr val="accent6"/>
                </a:solidFill>
              </a:rPr>
              <a:t>Feed-Forward ANN</a:t>
            </a:r>
            <a:endParaRPr lang="en-US" sz="2400" b="1" dirty="0">
              <a:solidFill>
                <a:schemeClr val="accent6"/>
              </a:solidFill>
            </a:endParaRPr>
          </a:p>
        </p:txBody>
      </p:sp>
      <p:sp>
        <p:nvSpPr>
          <p:cNvPr id="26" name="TextBox 25">
            <a:extLst>
              <a:ext uri="{FF2B5EF4-FFF2-40B4-BE49-F238E27FC236}">
                <a16:creationId xmlns:a16="http://schemas.microsoft.com/office/drawing/2014/main" id="{110023FE-FB43-D803-1134-D80A1180A147}"/>
              </a:ext>
            </a:extLst>
          </p:cNvPr>
          <p:cNvSpPr txBox="1"/>
          <p:nvPr/>
        </p:nvSpPr>
        <p:spPr>
          <a:xfrm>
            <a:off x="4196120" y="3474117"/>
            <a:ext cx="1128984" cy="369332"/>
          </a:xfrm>
          <a:prstGeom prst="rect">
            <a:avLst/>
          </a:prstGeom>
          <a:noFill/>
        </p:spPr>
        <p:txBody>
          <a:bodyPr wrap="square" rtlCol="0">
            <a:spAutoFit/>
          </a:bodyPr>
          <a:lstStyle/>
          <a:p>
            <a:r>
              <a:rPr lang="de-DE" dirty="0">
                <a:solidFill>
                  <a:schemeClr val="accent3"/>
                </a:solidFill>
              </a:rPr>
              <a:t>d: Inputs</a:t>
            </a:r>
            <a:endParaRPr lang="de-DE" dirty="0">
              <a:solidFill>
                <a:schemeClr val="accent5"/>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0F0075-CBF1-BF7F-AA90-D0B73592E010}"/>
                  </a:ext>
                </a:extLst>
              </p:cNvPr>
              <p:cNvSpPr txBox="1"/>
              <p:nvPr/>
            </p:nvSpPr>
            <p:spPr>
              <a:xfrm>
                <a:off x="1733437" y="3237813"/>
                <a:ext cx="2242280"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𝑑</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𝑗𝑖</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e>
                      </m:nary>
                    </m:oMath>
                  </m:oMathPara>
                </a14:m>
                <a:endParaRPr lang="en-US" dirty="0">
                  <a:solidFill>
                    <a:schemeClr val="bg1"/>
                  </a:solidFill>
                </a:endParaRPr>
              </a:p>
            </p:txBody>
          </p:sp>
        </mc:Choice>
        <mc:Fallback xmlns="">
          <p:sp>
            <p:nvSpPr>
              <p:cNvPr id="27" name="TextBox 26">
                <a:extLst>
                  <a:ext uri="{FF2B5EF4-FFF2-40B4-BE49-F238E27FC236}">
                    <a16:creationId xmlns:a16="http://schemas.microsoft.com/office/drawing/2014/main" id="{910F0075-CBF1-BF7F-AA90-D0B73592E010}"/>
                  </a:ext>
                </a:extLst>
              </p:cNvPr>
              <p:cNvSpPr txBox="1">
                <a:spLocks noRot="1" noChangeAspect="1" noMove="1" noResize="1" noEditPoints="1" noAdjustHandles="1" noChangeArrowheads="1" noChangeShapeType="1" noTextEdit="1"/>
              </p:cNvSpPr>
              <p:nvPr/>
            </p:nvSpPr>
            <p:spPr>
              <a:xfrm>
                <a:off x="1733437" y="3237813"/>
                <a:ext cx="2242280" cy="7845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29B0A2A-06F6-7A8F-B3A7-48BC204D0CE5}"/>
                  </a:ext>
                </a:extLst>
              </p:cNvPr>
              <p:cNvSpPr txBox="1"/>
              <p:nvPr/>
            </p:nvSpPr>
            <p:spPr>
              <a:xfrm>
                <a:off x="1485034" y="4287169"/>
                <a:ext cx="3136740" cy="768544"/>
              </a:xfrm>
              <a:prstGeom prst="rect">
                <a:avLst/>
              </a:prstGeom>
              <a:noFill/>
            </p:spPr>
            <p:txBody>
              <a:bodyPr wrap="square">
                <a:spAutoFit/>
              </a:bodyPr>
              <a:lstStyle/>
              <a:p>
                <a14:m>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𝑗𝑖</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weight in first layer</a:t>
                </a:r>
              </a:p>
              <a:p>
                <a14:m>
                  <m:oMath xmlns:m="http://schemas.openxmlformats.org/officeDocument/2006/math">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m:t>
                        </m:r>
                        <m:r>
                          <a:rPr lang="en-US" sz="1600" i="1">
                            <a:solidFill>
                              <a:schemeClr val="bg1"/>
                            </a:solidFill>
                            <a:latin typeface="Cambria Math" panose="02040503050406030204" pitchFamily="18" charset="0"/>
                          </a:rPr>
                          <m:t>0</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bias for hidden unit j</a:t>
                </a:r>
              </a:p>
            </p:txBody>
          </p:sp>
        </mc:Choice>
        <mc:Fallback xmlns="">
          <p:sp>
            <p:nvSpPr>
              <p:cNvPr id="28" name="TextBox 27">
                <a:extLst>
                  <a:ext uri="{FF2B5EF4-FFF2-40B4-BE49-F238E27FC236}">
                    <a16:creationId xmlns:a16="http://schemas.microsoft.com/office/drawing/2014/main" id="{929B0A2A-06F6-7A8F-B3A7-48BC204D0CE5}"/>
                  </a:ext>
                </a:extLst>
              </p:cNvPr>
              <p:cNvSpPr txBox="1">
                <a:spLocks noRot="1" noChangeAspect="1" noMove="1" noResize="1" noEditPoints="1" noAdjustHandles="1" noChangeArrowheads="1" noChangeShapeType="1" noTextEdit="1"/>
              </p:cNvSpPr>
              <p:nvPr/>
            </p:nvSpPr>
            <p:spPr>
              <a:xfrm>
                <a:off x="1485034" y="4287169"/>
                <a:ext cx="3136740" cy="768544"/>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CF32BBF-82E8-9438-2D10-813CEE00AEDC}"/>
                  </a:ext>
                </a:extLst>
              </p:cNvPr>
              <p:cNvSpPr txBox="1"/>
              <p:nvPr/>
            </p:nvSpPr>
            <p:spPr>
              <a:xfrm>
                <a:off x="2091774" y="5918149"/>
                <a:ext cx="108119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𝑧</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9" name="TextBox 28">
                <a:extLst>
                  <a:ext uri="{FF2B5EF4-FFF2-40B4-BE49-F238E27FC236}">
                    <a16:creationId xmlns:a16="http://schemas.microsoft.com/office/drawing/2014/main" id="{ECF32BBF-82E8-9438-2D10-813CEE00AEDC}"/>
                  </a:ext>
                </a:extLst>
              </p:cNvPr>
              <p:cNvSpPr txBox="1">
                <a:spLocks noRot="1" noChangeAspect="1" noMove="1" noResize="1" noEditPoints="1" noAdjustHandles="1" noChangeArrowheads="1" noChangeShapeType="1" noTextEdit="1"/>
              </p:cNvSpPr>
              <p:nvPr/>
            </p:nvSpPr>
            <p:spPr>
              <a:xfrm>
                <a:off x="2091774" y="5918149"/>
                <a:ext cx="1081193" cy="299313"/>
              </a:xfrm>
              <a:prstGeom prst="rect">
                <a:avLst/>
              </a:prstGeom>
              <a:blipFill>
                <a:blip r:embed="rId4"/>
                <a:stretch>
                  <a:fillRect l="-2260" r="-7910"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F80B5C-E114-5F5A-75EE-349787301D92}"/>
                  </a:ext>
                </a:extLst>
              </p:cNvPr>
              <p:cNvSpPr txBox="1"/>
              <p:nvPr/>
            </p:nvSpPr>
            <p:spPr>
              <a:xfrm>
                <a:off x="1617555" y="5354639"/>
                <a:ext cx="2871698" cy="338554"/>
              </a:xfrm>
              <a:prstGeom prst="rect">
                <a:avLst/>
              </a:prstGeom>
              <a:noFill/>
            </p:spPr>
            <p:txBody>
              <a:bodyPr wrap="square">
                <a:spAutoFit/>
              </a:bodyPr>
              <a:lstStyle/>
              <a:p>
                <a14:m>
                  <m:oMath xmlns:m="http://schemas.openxmlformats.org/officeDocument/2006/math">
                    <m:r>
                      <a:rPr lang="en-US" sz="1600" b="1" i="1" smtClean="0">
                        <a:solidFill>
                          <a:schemeClr val="bg1"/>
                        </a:solidFill>
                        <a:latin typeface="Cambria Math" panose="02040503050406030204" pitchFamily="18" charset="0"/>
                      </a:rPr>
                      <m:t>𝒈</m:t>
                    </m:r>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a:t>
                </a:r>
              </a:p>
            </p:txBody>
          </p:sp>
        </mc:Choice>
        <mc:Fallback xmlns="">
          <p:sp>
            <p:nvSpPr>
              <p:cNvPr id="30" name="TextBox 29">
                <a:extLst>
                  <a:ext uri="{FF2B5EF4-FFF2-40B4-BE49-F238E27FC236}">
                    <a16:creationId xmlns:a16="http://schemas.microsoft.com/office/drawing/2014/main" id="{BDF80B5C-E114-5F5A-75EE-349787301D92}"/>
                  </a:ext>
                </a:extLst>
              </p:cNvPr>
              <p:cNvSpPr txBox="1">
                <a:spLocks noRot="1" noChangeAspect="1" noMove="1" noResize="1" noEditPoints="1" noAdjustHandles="1" noChangeArrowheads="1" noChangeShapeType="1" noTextEdit="1"/>
              </p:cNvSpPr>
              <p:nvPr/>
            </p:nvSpPr>
            <p:spPr>
              <a:xfrm>
                <a:off x="1617555" y="5354639"/>
                <a:ext cx="2871698" cy="338554"/>
              </a:xfrm>
              <a:prstGeom prst="rect">
                <a:avLst/>
              </a:prstGeom>
              <a:blipFill>
                <a:blip r:embed="rId5"/>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DD0907D-6D96-C666-693B-09EDCE0A2FF5}"/>
                  </a:ext>
                </a:extLst>
              </p:cNvPr>
              <p:cNvSpPr txBox="1"/>
              <p:nvPr/>
            </p:nvSpPr>
            <p:spPr>
              <a:xfrm>
                <a:off x="7264792" y="3235868"/>
                <a:ext cx="2271391"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e>
                      </m:nary>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5DD0907D-6D96-C666-693B-09EDCE0A2FF5}"/>
                  </a:ext>
                </a:extLst>
              </p:cNvPr>
              <p:cNvSpPr txBox="1">
                <a:spLocks noRot="1" noChangeAspect="1" noMove="1" noResize="1" noEditPoints="1" noAdjustHandles="1" noChangeArrowheads="1" noChangeShapeType="1" noTextEdit="1"/>
              </p:cNvSpPr>
              <p:nvPr/>
            </p:nvSpPr>
            <p:spPr>
              <a:xfrm>
                <a:off x="7264792" y="3235868"/>
                <a:ext cx="2271391" cy="810222"/>
              </a:xfrm>
              <a:prstGeom prst="rect">
                <a:avLst/>
              </a:prstGeom>
              <a:blipFill>
                <a:blip r:embed="rId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AD0C90E-890D-2042-209F-A1866D575189}"/>
              </a:ext>
            </a:extLst>
          </p:cNvPr>
          <p:cNvSpPr txBox="1"/>
          <p:nvPr/>
        </p:nvSpPr>
        <p:spPr>
          <a:xfrm>
            <a:off x="1485034" y="2661066"/>
            <a:ext cx="3375867" cy="369332"/>
          </a:xfrm>
          <a:prstGeom prst="rect">
            <a:avLst/>
          </a:prstGeom>
          <a:noFill/>
        </p:spPr>
        <p:txBody>
          <a:bodyPr wrap="square" rtlCol="0">
            <a:spAutoFit/>
          </a:bodyPr>
          <a:lstStyle/>
          <a:p>
            <a:r>
              <a:rPr lang="en-US" b="1" dirty="0">
                <a:solidFill>
                  <a:schemeClr val="bg1"/>
                </a:solidFill>
              </a:rPr>
              <a:t>Output of the hidden-unit</a:t>
            </a:r>
          </a:p>
        </p:txBody>
      </p:sp>
      <p:sp>
        <p:nvSpPr>
          <p:cNvPr id="33" name="TextBox 32">
            <a:extLst>
              <a:ext uri="{FF2B5EF4-FFF2-40B4-BE49-F238E27FC236}">
                <a16:creationId xmlns:a16="http://schemas.microsoft.com/office/drawing/2014/main" id="{379CEC1F-01E5-0572-2F69-364BE5DF016C}"/>
              </a:ext>
            </a:extLst>
          </p:cNvPr>
          <p:cNvSpPr txBox="1"/>
          <p:nvPr/>
        </p:nvSpPr>
        <p:spPr>
          <a:xfrm>
            <a:off x="7416749" y="2661066"/>
            <a:ext cx="2385835" cy="369332"/>
          </a:xfrm>
          <a:prstGeom prst="rect">
            <a:avLst/>
          </a:prstGeom>
          <a:noFill/>
        </p:spPr>
        <p:txBody>
          <a:bodyPr wrap="square" rtlCol="0">
            <a:spAutoFit/>
          </a:bodyPr>
          <a:lstStyle/>
          <a:p>
            <a:r>
              <a:rPr lang="en-US" b="1" dirty="0">
                <a:solidFill>
                  <a:schemeClr val="bg1"/>
                </a:solidFill>
              </a:rPr>
              <a:t>Output of the network</a:t>
            </a:r>
          </a:p>
        </p:txBody>
      </p:sp>
      <p:sp>
        <p:nvSpPr>
          <p:cNvPr id="34" name="TextBox 33">
            <a:extLst>
              <a:ext uri="{FF2B5EF4-FFF2-40B4-BE49-F238E27FC236}">
                <a16:creationId xmlns:a16="http://schemas.microsoft.com/office/drawing/2014/main" id="{963AEAF6-67A5-7305-6AA2-EABFE01A2F88}"/>
              </a:ext>
            </a:extLst>
          </p:cNvPr>
          <p:cNvSpPr txBox="1"/>
          <p:nvPr/>
        </p:nvSpPr>
        <p:spPr>
          <a:xfrm>
            <a:off x="6901379" y="4214310"/>
            <a:ext cx="4364030" cy="369332"/>
          </a:xfrm>
          <a:prstGeom prst="rect">
            <a:avLst/>
          </a:prstGeom>
          <a:noFill/>
        </p:spPr>
        <p:txBody>
          <a:bodyPr wrap="square" rtlCol="0">
            <a:spAutoFit/>
          </a:bodyPr>
          <a:lstStyle/>
          <a:p>
            <a:r>
              <a:rPr lang="en-US" b="1" dirty="0">
                <a:solidFill>
                  <a:schemeClr val="bg1"/>
                </a:solidFill>
              </a:rPr>
              <a:t>Complete function for figure 4.1</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8A65D0-C972-835E-06BE-4AB30D964C22}"/>
                  </a:ext>
                </a:extLst>
              </p:cNvPr>
              <p:cNvSpPr txBox="1"/>
              <p:nvPr/>
            </p:nvSpPr>
            <p:spPr>
              <a:xfrm>
                <a:off x="6631026" y="5101871"/>
                <a:ext cx="335117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d>
                        <m:dPr>
                          <m:ctrlPr>
                            <a:rPr lang="de-DE"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𝑀</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𝑘𝑗</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sup>
                              </m:sSubSup>
                              <m:r>
                                <a:rPr lang="en-US" b="0" i="1" smtClean="0">
                                  <a:solidFill>
                                    <a:schemeClr val="bg1"/>
                                  </a:solidFill>
                                  <a:latin typeface="Cambria Math" panose="02040503050406030204" pitchFamily="18" charset="0"/>
                                </a:rPr>
                                <m:t>𝑔</m:t>
                              </m:r>
                              <m:d>
                                <m:dPr>
                                  <m:ctrlPr>
                                    <a:rPr lang="en-US"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𝑑</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𝑗𝑖</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e>
                                  </m:nary>
                                </m:e>
                              </m:d>
                            </m:e>
                          </m:nary>
                        </m:e>
                      </m:d>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888A65D0-C972-835E-06BE-4AB30D964C22}"/>
                  </a:ext>
                </a:extLst>
              </p:cNvPr>
              <p:cNvSpPr txBox="1">
                <a:spLocks noRot="1" noChangeAspect="1" noMove="1" noResize="1" noEditPoints="1" noAdjustHandles="1" noChangeArrowheads="1" noChangeShapeType="1" noTextEdit="1"/>
              </p:cNvSpPr>
              <p:nvPr/>
            </p:nvSpPr>
            <p:spPr>
              <a:xfrm>
                <a:off x="6631026" y="5101871"/>
                <a:ext cx="3351174" cy="8917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E31FE86-19EE-2DA6-33AD-A6C9C28883CD}"/>
                  </a:ext>
                </a:extLst>
              </p:cNvPr>
              <p:cNvSpPr txBox="1"/>
              <p:nvPr/>
            </p:nvSpPr>
            <p:spPr>
              <a:xfrm>
                <a:off x="6637652" y="4583642"/>
                <a:ext cx="4899279" cy="338554"/>
              </a:xfrm>
              <a:prstGeom prst="rect">
                <a:avLst/>
              </a:prstGeom>
              <a:noFill/>
            </p:spPr>
            <p:txBody>
              <a:bodyPr wrap="square">
                <a:spAutoFit/>
              </a:bodyPr>
              <a:lstStyle/>
              <a:p>
                <a14:m>
                  <m:oMath xmlns:m="http://schemas.openxmlformats.org/officeDocument/2006/math">
                    <m:acc>
                      <m:accPr>
                        <m:chr m:val="̃"/>
                        <m:ctrlPr>
                          <a:rPr lang="en-US" sz="1600" b="1" i="1" smtClean="0">
                            <a:solidFill>
                              <a:schemeClr val="bg1"/>
                            </a:solidFill>
                            <a:latin typeface="Cambria Math" panose="02040503050406030204" pitchFamily="18" charset="0"/>
                          </a:rPr>
                        </m:ctrlPr>
                      </m:accPr>
                      <m:e>
                        <m:r>
                          <a:rPr lang="de-DE" sz="1600" b="1" i="1" smtClean="0">
                            <a:solidFill>
                              <a:schemeClr val="bg1"/>
                            </a:solidFill>
                            <a:latin typeface="Cambria Math" panose="02040503050406030204" pitchFamily="18" charset="0"/>
                          </a:rPr>
                          <m:t>𝒈</m:t>
                        </m:r>
                      </m:e>
                    </m:acc>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 for the output units</a:t>
                </a:r>
              </a:p>
            </p:txBody>
          </p:sp>
        </mc:Choice>
        <mc:Fallback xmlns="">
          <p:sp>
            <p:nvSpPr>
              <p:cNvPr id="36" name="TextBox 35">
                <a:extLst>
                  <a:ext uri="{FF2B5EF4-FFF2-40B4-BE49-F238E27FC236}">
                    <a16:creationId xmlns:a16="http://schemas.microsoft.com/office/drawing/2014/main" id="{4E31FE86-19EE-2DA6-33AD-A6C9C28883CD}"/>
                  </a:ext>
                </a:extLst>
              </p:cNvPr>
              <p:cNvSpPr txBox="1">
                <a:spLocks noRot="1" noChangeAspect="1" noMove="1" noResize="1" noEditPoints="1" noAdjustHandles="1" noChangeArrowheads="1" noChangeShapeType="1" noTextEdit="1"/>
              </p:cNvSpPr>
              <p:nvPr/>
            </p:nvSpPr>
            <p:spPr>
              <a:xfrm>
                <a:off x="6637652" y="4583642"/>
                <a:ext cx="4899279" cy="338554"/>
              </a:xfrm>
              <a:prstGeom prst="rect">
                <a:avLst/>
              </a:prstGeom>
              <a:blipFill>
                <a:blip r:embed="rId8"/>
                <a:stretch>
                  <a:fillRect t="-5455" b="-23636"/>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E066D934-685C-E502-03B4-BDDEF631964B}"/>
              </a:ext>
            </a:extLst>
          </p:cNvPr>
          <p:cNvSpPr txBox="1"/>
          <p:nvPr/>
        </p:nvSpPr>
        <p:spPr>
          <a:xfrm>
            <a:off x="5917616" y="1849337"/>
            <a:ext cx="2168800" cy="369332"/>
          </a:xfrm>
          <a:prstGeom prst="rect">
            <a:avLst/>
          </a:prstGeom>
          <a:noFill/>
        </p:spPr>
        <p:txBody>
          <a:bodyPr wrap="square" rtlCol="0">
            <a:spAutoFit/>
          </a:bodyPr>
          <a:lstStyle/>
          <a:p>
            <a:r>
              <a:rPr lang="de-DE" dirty="0">
                <a:solidFill>
                  <a:schemeClr val="bg1"/>
                </a:solidFill>
              </a:rPr>
              <a:t>[Bishop, 116-119]</a:t>
            </a:r>
            <a:endParaRPr lang="en-US" dirty="0">
              <a:solidFill>
                <a:schemeClr val="bg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BD7140E-AF25-016E-DD5A-B0DC5E3B9873}"/>
                  </a:ext>
                </a:extLst>
              </p:cNvPr>
              <p:cNvSpPr txBox="1"/>
              <p:nvPr/>
            </p:nvSpPr>
            <p:spPr>
              <a:xfrm>
                <a:off x="6308035" y="624567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8" name="TextBox 37">
                <a:extLst>
                  <a:ext uri="{FF2B5EF4-FFF2-40B4-BE49-F238E27FC236}">
                    <a16:creationId xmlns:a16="http://schemas.microsoft.com/office/drawing/2014/main" id="{CBD7140E-AF25-016E-DD5A-B0DC5E3B9873}"/>
                  </a:ext>
                </a:extLst>
              </p:cNvPr>
              <p:cNvSpPr txBox="1">
                <a:spLocks noRot="1" noChangeAspect="1" noMove="1" noResize="1" noEditPoints="1" noAdjustHandles="1" noChangeArrowheads="1" noChangeShapeType="1" noTextEdit="1"/>
              </p:cNvSpPr>
              <p:nvPr/>
            </p:nvSpPr>
            <p:spPr>
              <a:xfrm>
                <a:off x="6308035" y="6245675"/>
                <a:ext cx="6096000" cy="369332"/>
              </a:xfrm>
              <a:prstGeom prst="rect">
                <a:avLst/>
              </a:prstGeom>
              <a:blipFill>
                <a:blip r:embed="rId9"/>
                <a:stretch>
                  <a:fillRect b="-1333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4553FC5-AC5A-E03D-BB06-FD4C0E0CA245}"/>
              </a:ext>
            </a:extLst>
          </p:cNvPr>
          <p:cNvSpPr txBox="1"/>
          <p:nvPr/>
        </p:nvSpPr>
        <p:spPr>
          <a:xfrm>
            <a:off x="6582337" y="6283179"/>
            <a:ext cx="1887960" cy="369332"/>
          </a:xfrm>
          <a:prstGeom prst="rect">
            <a:avLst/>
          </a:prstGeom>
          <a:noFill/>
        </p:spPr>
        <p:txBody>
          <a:bodyPr wrap="square">
            <a:spAutoFit/>
          </a:bodyPr>
          <a:lstStyle/>
          <a:p>
            <a:r>
              <a:rPr lang="en-US" b="1" i="1" dirty="0">
                <a:solidFill>
                  <a:schemeClr val="bg1"/>
                </a:solidFill>
              </a:rPr>
              <a:t>kth output unit</a:t>
            </a:r>
          </a:p>
        </p:txBody>
      </p:sp>
      <p:sp>
        <p:nvSpPr>
          <p:cNvPr id="7" name="TextBox 6">
            <a:extLst>
              <a:ext uri="{FF2B5EF4-FFF2-40B4-BE49-F238E27FC236}">
                <a16:creationId xmlns:a16="http://schemas.microsoft.com/office/drawing/2014/main" id="{28AF5881-1E08-3EFD-CD26-782A133BEDA8}"/>
              </a:ext>
            </a:extLst>
          </p:cNvPr>
          <p:cNvSpPr txBox="1"/>
          <p:nvPr/>
        </p:nvSpPr>
        <p:spPr>
          <a:xfrm>
            <a:off x="9586697" y="3475646"/>
            <a:ext cx="1881808" cy="369332"/>
          </a:xfrm>
          <a:prstGeom prst="rect">
            <a:avLst/>
          </a:prstGeom>
          <a:noFill/>
        </p:spPr>
        <p:txBody>
          <a:bodyPr wrap="square">
            <a:spAutoFit/>
          </a:bodyPr>
          <a:lstStyle/>
          <a:p>
            <a:r>
              <a:rPr lang="de-DE" dirty="0">
                <a:solidFill>
                  <a:srgbClr val="FFC000"/>
                </a:solidFill>
              </a:rPr>
              <a:t>M: Hidden-Units </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2D9C77DF-78FA-9BE0-B3CF-1581028251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547914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2244291" y="5534481"/>
            <a:ext cx="1519326" cy="338554"/>
          </a:xfrm>
          <a:prstGeom prst="rect">
            <a:avLst/>
          </a:prstGeom>
          <a:noFill/>
        </p:spPr>
        <p:txBody>
          <a:bodyPr wrap="square">
            <a:spAutoFit/>
          </a:bodyPr>
          <a:lstStyle/>
          <a:p>
            <a:r>
              <a:rPr lang="en-US" sz="1600" dirty="0">
                <a:solidFill>
                  <a:schemeClr val="bg1"/>
                </a:solidFill>
              </a:rPr>
              <a:t>[O’Shea et al.]</a:t>
            </a:r>
          </a:p>
        </p:txBody>
      </p:sp>
      <p:sp>
        <p:nvSpPr>
          <p:cNvPr id="28" name="TextBox 27">
            <a:extLst>
              <a:ext uri="{FF2B5EF4-FFF2-40B4-BE49-F238E27FC236}">
                <a16:creationId xmlns:a16="http://schemas.microsoft.com/office/drawing/2014/main" id="{6095D103-F29B-B047-AEF3-BC476C46AA19}"/>
              </a:ext>
            </a:extLst>
          </p:cNvPr>
          <p:cNvSpPr txBox="1"/>
          <p:nvPr/>
        </p:nvSpPr>
        <p:spPr>
          <a:xfrm>
            <a:off x="982148" y="2395160"/>
            <a:ext cx="4202892" cy="3139321"/>
          </a:xfrm>
          <a:prstGeom prst="rect">
            <a:avLst/>
          </a:prstGeom>
          <a:noFill/>
        </p:spPr>
        <p:txBody>
          <a:bodyPr wrap="square">
            <a:spAutoFit/>
          </a:bodyPr>
          <a:lstStyle/>
          <a:p>
            <a:r>
              <a:rPr lang="en-US" dirty="0">
                <a:solidFill>
                  <a:schemeClr val="bg1"/>
                </a:solidFill>
              </a:rPr>
              <a:t>The biggest difference between CNNs (convolutional neural networks) and ANNs (artificial neural networks) is that they are mostly used in image classification. </a:t>
            </a:r>
          </a:p>
          <a:p>
            <a:endParaRPr lang="en-US" dirty="0">
              <a:solidFill>
                <a:schemeClr val="bg1"/>
              </a:solidFill>
            </a:endParaRPr>
          </a:p>
          <a:p>
            <a:r>
              <a:rPr lang="en-US" dirty="0">
                <a:solidFill>
                  <a:schemeClr val="bg1"/>
                </a:solidFill>
              </a:rPr>
              <a:t>CNNs enable encoded image-specific features into the architecture (location + color), making the network more suited for image-focused tasks while also reducing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734905" y="1782199"/>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ANN vs. CNN</a:t>
            </a:r>
          </a:p>
        </p:txBody>
      </p:sp>
      <p:pic>
        <p:nvPicPr>
          <p:cNvPr id="2" name="Graphic 1" descr="Hamburger Menu Icon with solid fill">
            <a:hlinkClick r:id="rId2" action="ppaction://hlinksldjump"/>
            <a:extLst>
              <a:ext uri="{FF2B5EF4-FFF2-40B4-BE49-F238E27FC236}">
                <a16:creationId xmlns:a16="http://schemas.microsoft.com/office/drawing/2014/main" id="{828D3A80-8189-F88B-DD67-F3E29FF8B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6" name="TextBox 5">
            <a:extLst>
              <a:ext uri="{FF2B5EF4-FFF2-40B4-BE49-F238E27FC236}">
                <a16:creationId xmlns:a16="http://schemas.microsoft.com/office/drawing/2014/main" id="{01AFDD20-12EC-0FA4-6CC7-D49235E5811D}"/>
              </a:ext>
            </a:extLst>
          </p:cNvPr>
          <p:cNvSpPr txBox="1"/>
          <p:nvPr/>
        </p:nvSpPr>
        <p:spPr>
          <a:xfrm>
            <a:off x="5934032" y="2228671"/>
            <a:ext cx="505423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6"/>
                </a:solidFill>
                <a:effectLst/>
                <a:uLnTx/>
                <a:uFillTx/>
                <a:latin typeface="Daytona Pro Light"/>
                <a:ea typeface="+mn-ea"/>
                <a:cs typeface="+mn-cs"/>
              </a:rPr>
              <a:t>CNN and ANN Similarities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Feed-Forward ANN architecture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chemeClr val="accent6"/>
                </a:solidFill>
                <a:latin typeface="Daytona Pro Light"/>
              </a:rPr>
              <a:t>Dot product used for input and weights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Back</a:t>
            </a:r>
            <a:r>
              <a:rPr lang="en-US" dirty="0">
                <a:solidFill>
                  <a:schemeClr val="accent6"/>
                </a:solidFill>
                <a:latin typeface="Daytona Pro Light"/>
              </a:rPr>
              <a:t>-Propagation functions the same</a:t>
            </a:r>
            <a:endParaRPr kumimoji="0" lang="en-US" b="0" i="0" u="none" strike="noStrike" kern="1200" cap="none" spc="0" normalizeH="0" baseline="0" noProof="0" dirty="0">
              <a:ln>
                <a:noFill/>
              </a:ln>
              <a:solidFill>
                <a:schemeClr val="accent6"/>
              </a:solidFill>
              <a:effectLst/>
              <a:uLnTx/>
              <a:uFillTx/>
              <a:latin typeface="Daytona Pro Light"/>
              <a:ea typeface="+mn-ea"/>
              <a:cs typeface="+mn-cs"/>
            </a:endParaRPr>
          </a:p>
        </p:txBody>
      </p:sp>
      <p:sp>
        <p:nvSpPr>
          <p:cNvPr id="7" name="TextBox 6">
            <a:extLst>
              <a:ext uri="{FF2B5EF4-FFF2-40B4-BE49-F238E27FC236}">
                <a16:creationId xmlns:a16="http://schemas.microsoft.com/office/drawing/2014/main" id="{8FE96D6A-DDF7-12B4-A7A1-4C802E249318}"/>
              </a:ext>
            </a:extLst>
          </p:cNvPr>
          <p:cNvSpPr txBox="1"/>
          <p:nvPr/>
        </p:nvSpPr>
        <p:spPr>
          <a:xfrm>
            <a:off x="5917660" y="3633402"/>
            <a:ext cx="5684618"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00"/>
                </a:solidFill>
                <a:effectLst/>
                <a:uLnTx/>
                <a:uFillTx/>
                <a:latin typeface="Daytona Pro Light"/>
                <a:ea typeface="+mn-ea"/>
                <a:cs typeface="+mn-cs"/>
              </a:rPr>
              <a:t>CNN and ANN Differences</a:t>
            </a:r>
          </a:p>
          <a:p>
            <a:pPr marL="285750" indent="-285750">
              <a:buFont typeface="Wingdings" panose="05000000000000000000" pitchFamily="2" charset="2"/>
              <a:buChar char="ü"/>
              <a:defRPr/>
            </a:pPr>
            <a:r>
              <a:rPr lang="en-US" dirty="0">
                <a:solidFill>
                  <a:srgbClr val="FFFF00"/>
                </a:solidFill>
                <a:latin typeface="Daytona Pro Light"/>
              </a:rPr>
              <a:t>Shape of input is based on images (H, W, RGB)</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Convolutional and pooling layers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err="1">
                <a:solidFill>
                  <a:srgbClr val="FFFF00"/>
                </a:solidFill>
                <a:latin typeface="Daytona Pro Light"/>
              </a:rPr>
              <a:t>ReLu</a:t>
            </a:r>
            <a:r>
              <a:rPr lang="en-US" dirty="0">
                <a:solidFill>
                  <a:srgbClr val="FFFF00"/>
                </a:solidFill>
                <a:latin typeface="Daytona Pro Light"/>
              </a:rPr>
              <a:t> activation is often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Neurons within a layer only connect to a small region of the layer preceding it.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dirty="0">
              <a:solidFill>
                <a:srgbClr val="FFFF00"/>
              </a:solidFill>
              <a:latin typeface="Daytona Pro Light"/>
            </a:endParaRPr>
          </a:p>
        </p:txBody>
      </p:sp>
    </p:spTree>
    <p:extLst>
      <p:ext uri="{BB962C8B-B14F-4D97-AF65-F5344CB8AC3E}">
        <p14:creationId xmlns:p14="http://schemas.microsoft.com/office/powerpoint/2010/main" val="1143726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3887257" y="6340276"/>
            <a:ext cx="1088137" cy="338554"/>
          </a:xfrm>
          <a:prstGeom prst="rect">
            <a:avLst/>
          </a:prstGeom>
          <a:noFill/>
        </p:spPr>
        <p:txBody>
          <a:bodyPr wrap="square">
            <a:spAutoFit/>
          </a:bodyPr>
          <a:lstStyle/>
          <a:p>
            <a:r>
              <a:rPr lang="en-US" sz="1600" dirty="0">
                <a:solidFill>
                  <a:schemeClr val="bg1"/>
                </a:solidFill>
              </a:rPr>
              <a:t>[CS231n]</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3" action="ppaction://hlinksldjump"/>
            <a:extLst>
              <a:ext uri="{FF2B5EF4-FFF2-40B4-BE49-F238E27FC236}">
                <a16:creationId xmlns:a16="http://schemas.microsoft.com/office/drawing/2014/main" id="{386EF055-863C-6EAA-00E4-8B8058A57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485218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CNN Summary</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4458380" y="6212185"/>
            <a:ext cx="1446439" cy="338554"/>
          </a:xfrm>
          <a:prstGeom prst="rect">
            <a:avLst/>
          </a:prstGeom>
          <a:noFill/>
        </p:spPr>
        <p:txBody>
          <a:bodyPr wrap="square">
            <a:spAutoFit/>
          </a:bodyPr>
          <a:lstStyle/>
          <a:p>
            <a:r>
              <a:rPr lang="en-US" sz="1600" dirty="0">
                <a:solidFill>
                  <a:schemeClr val="bg1"/>
                </a:solidFill>
              </a:rPr>
              <a:t>[O’Shea et al.]</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pic>
        <p:nvPicPr>
          <p:cNvPr id="8" name="Graphic 7" descr="Hamburger Menu Icon with solid fill">
            <a:hlinkClick r:id="rId2" action="ppaction://hlinksldjump"/>
            <a:extLst>
              <a:ext uri="{FF2B5EF4-FFF2-40B4-BE49-F238E27FC236}">
                <a16:creationId xmlns:a16="http://schemas.microsoft.com/office/drawing/2014/main" id="{E50D8973-90CD-58E4-A85A-4F172993B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79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508F34A7-5B85-0B8F-80F3-D0B4E95A0435}"/>
              </a:ext>
            </a:extLst>
          </p:cNvPr>
          <p:cNvSpPr/>
          <p:nvPr/>
        </p:nvSpPr>
        <p:spPr>
          <a:xfrm>
            <a:off x="429440" y="3384550"/>
            <a:ext cx="10384040" cy="215265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2" y="1511002"/>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How to Understand CNN?</a:t>
            </a:r>
          </a:p>
        </p:txBody>
      </p:sp>
      <p:pic>
        <p:nvPicPr>
          <p:cNvPr id="5" name="Graphic 4" descr="Hamburger Menu Icon with solid fill">
            <a:hlinkClick r:id="rId2" action="ppaction://hlinksldjump"/>
            <a:extLst>
              <a:ext uri="{FF2B5EF4-FFF2-40B4-BE49-F238E27FC236}">
                <a16:creationId xmlns:a16="http://schemas.microsoft.com/office/drawing/2014/main" id="{6EA9F0C9-5C42-F416-3682-99B2A01EA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2" name="Rectangle 1">
            <a:extLst>
              <a:ext uri="{FF2B5EF4-FFF2-40B4-BE49-F238E27FC236}">
                <a16:creationId xmlns:a16="http://schemas.microsoft.com/office/drawing/2014/main" id="{AFC2F743-2316-0B15-0946-515B3014F789}"/>
              </a:ext>
            </a:extLst>
          </p:cNvPr>
          <p:cNvSpPr/>
          <p:nvPr/>
        </p:nvSpPr>
        <p:spPr>
          <a:xfrm>
            <a:off x="1338060"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EB80822-BE3E-0220-5AEC-E29D9BC5C176}"/>
              </a:ext>
            </a:extLst>
          </p:cNvPr>
          <p:cNvSpPr/>
          <p:nvPr/>
        </p:nvSpPr>
        <p:spPr>
          <a:xfrm>
            <a:off x="3155130"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2D55D2-8448-15AB-A2CE-71C71AE6060A}"/>
              </a:ext>
            </a:extLst>
          </p:cNvPr>
          <p:cNvSpPr/>
          <p:nvPr/>
        </p:nvSpPr>
        <p:spPr>
          <a:xfrm>
            <a:off x="5008876"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033369-E4E9-15A3-CA0A-9E22A55D618E}"/>
              </a:ext>
            </a:extLst>
          </p:cNvPr>
          <p:cNvSpPr/>
          <p:nvPr/>
        </p:nvSpPr>
        <p:spPr>
          <a:xfrm>
            <a:off x="6879730" y="368148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2E69961-C93B-CC69-50A3-CB5DA7065A3B}"/>
              </a:ext>
            </a:extLst>
          </p:cNvPr>
          <p:cNvSpPr/>
          <p:nvPr/>
        </p:nvSpPr>
        <p:spPr>
          <a:xfrm>
            <a:off x="8929107" y="368148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0FFD94-2ECD-4F76-53B2-5A3D0BB8C623}"/>
              </a:ext>
            </a:extLst>
          </p:cNvPr>
          <p:cNvSpPr txBox="1"/>
          <p:nvPr/>
        </p:nvSpPr>
        <p:spPr>
          <a:xfrm>
            <a:off x="981382" y="1976187"/>
            <a:ext cx="6848167" cy="1200329"/>
          </a:xfrm>
          <a:prstGeom prst="rect">
            <a:avLst/>
          </a:prstGeom>
          <a:noFill/>
        </p:spPr>
        <p:txBody>
          <a:bodyPr wrap="square">
            <a:spAutoFit/>
          </a:bodyPr>
          <a:lstStyle/>
          <a:p>
            <a:r>
              <a:rPr lang="en-US" sz="1800" dirty="0">
                <a:solidFill>
                  <a:schemeClr val="bg1"/>
                </a:solidFill>
              </a:rPr>
              <a:t>…first understand the input.</a:t>
            </a:r>
          </a:p>
          <a:p>
            <a:endParaRPr lang="en-US" dirty="0">
              <a:solidFill>
                <a:schemeClr val="bg1"/>
              </a:solidFill>
            </a:endParaRPr>
          </a:p>
          <a:p>
            <a:r>
              <a:rPr lang="en-US" dirty="0">
                <a:solidFill>
                  <a:schemeClr val="bg1"/>
                </a:solidFill>
              </a:rPr>
              <a:t>Images have a shape of (X, Y, RGB) where RGB determines the color.</a:t>
            </a:r>
          </a:p>
          <a:p>
            <a:r>
              <a:rPr lang="en-US" dirty="0">
                <a:solidFill>
                  <a:schemeClr val="bg1"/>
                </a:solidFill>
              </a:rPr>
              <a:t>Each color consist of a combination of red, green and blue. </a:t>
            </a:r>
          </a:p>
        </p:txBody>
      </p:sp>
      <p:sp>
        <p:nvSpPr>
          <p:cNvPr id="17" name="TextBox 16">
            <a:extLst>
              <a:ext uri="{FF2B5EF4-FFF2-40B4-BE49-F238E27FC236}">
                <a16:creationId xmlns:a16="http://schemas.microsoft.com/office/drawing/2014/main" id="{79827ED9-2A20-F930-8E40-73DFBA5B52C1}"/>
              </a:ext>
            </a:extLst>
          </p:cNvPr>
          <p:cNvSpPr txBox="1"/>
          <p:nvPr/>
        </p:nvSpPr>
        <p:spPr>
          <a:xfrm>
            <a:off x="8929107" y="4803485"/>
            <a:ext cx="914400" cy="369332"/>
          </a:xfrm>
          <a:prstGeom prst="rect">
            <a:avLst/>
          </a:prstGeom>
          <a:noFill/>
        </p:spPr>
        <p:txBody>
          <a:bodyPr wrap="square">
            <a:spAutoFit/>
          </a:bodyPr>
          <a:lstStyle/>
          <a:p>
            <a:r>
              <a:rPr lang="en-US" dirty="0">
                <a:solidFill>
                  <a:schemeClr val="bg1"/>
                </a:solidFill>
              </a:rPr>
              <a:t>(0, 0, 0)</a:t>
            </a:r>
            <a:endParaRPr lang="en-US" dirty="0"/>
          </a:p>
        </p:txBody>
      </p:sp>
      <p:sp>
        <p:nvSpPr>
          <p:cNvPr id="18" name="TextBox 17">
            <a:extLst>
              <a:ext uri="{FF2B5EF4-FFF2-40B4-BE49-F238E27FC236}">
                <a16:creationId xmlns:a16="http://schemas.microsoft.com/office/drawing/2014/main" id="{73559F40-9B66-FFAE-DEA6-8E55BE9D5C7F}"/>
              </a:ext>
            </a:extLst>
          </p:cNvPr>
          <p:cNvSpPr txBox="1"/>
          <p:nvPr/>
        </p:nvSpPr>
        <p:spPr>
          <a:xfrm>
            <a:off x="3072893" y="4803485"/>
            <a:ext cx="1216857" cy="369332"/>
          </a:xfrm>
          <a:prstGeom prst="rect">
            <a:avLst/>
          </a:prstGeom>
          <a:noFill/>
        </p:spPr>
        <p:txBody>
          <a:bodyPr wrap="square">
            <a:spAutoFit/>
          </a:bodyPr>
          <a:lstStyle/>
          <a:p>
            <a:r>
              <a:rPr lang="en-US" dirty="0">
                <a:solidFill>
                  <a:schemeClr val="bg1"/>
                </a:solidFill>
              </a:rPr>
              <a:t>(255, 0, 0)</a:t>
            </a:r>
            <a:endParaRPr lang="en-US" dirty="0"/>
          </a:p>
        </p:txBody>
      </p:sp>
      <p:sp>
        <p:nvSpPr>
          <p:cNvPr id="19" name="TextBox 18">
            <a:extLst>
              <a:ext uri="{FF2B5EF4-FFF2-40B4-BE49-F238E27FC236}">
                <a16:creationId xmlns:a16="http://schemas.microsoft.com/office/drawing/2014/main" id="{225AB373-8883-17A9-E3B5-6D9D80173AAE}"/>
              </a:ext>
            </a:extLst>
          </p:cNvPr>
          <p:cNvSpPr txBox="1"/>
          <p:nvPr/>
        </p:nvSpPr>
        <p:spPr>
          <a:xfrm>
            <a:off x="4917449" y="4803485"/>
            <a:ext cx="1408023" cy="369332"/>
          </a:xfrm>
          <a:prstGeom prst="rect">
            <a:avLst/>
          </a:prstGeom>
          <a:noFill/>
        </p:spPr>
        <p:txBody>
          <a:bodyPr wrap="square">
            <a:spAutoFit/>
          </a:bodyPr>
          <a:lstStyle/>
          <a:p>
            <a:r>
              <a:rPr lang="en-US" dirty="0">
                <a:solidFill>
                  <a:schemeClr val="bg1"/>
                </a:solidFill>
              </a:rPr>
              <a:t>(0, 255, 0)</a:t>
            </a:r>
            <a:endParaRPr lang="en-US" dirty="0"/>
          </a:p>
        </p:txBody>
      </p:sp>
      <p:sp>
        <p:nvSpPr>
          <p:cNvPr id="20" name="TextBox 19">
            <a:extLst>
              <a:ext uri="{FF2B5EF4-FFF2-40B4-BE49-F238E27FC236}">
                <a16:creationId xmlns:a16="http://schemas.microsoft.com/office/drawing/2014/main" id="{95E377C0-912F-E782-9D10-A0C31E6CB448}"/>
              </a:ext>
            </a:extLst>
          </p:cNvPr>
          <p:cNvSpPr txBox="1"/>
          <p:nvPr/>
        </p:nvSpPr>
        <p:spPr>
          <a:xfrm>
            <a:off x="6770920" y="4803485"/>
            <a:ext cx="1408023" cy="369332"/>
          </a:xfrm>
          <a:prstGeom prst="rect">
            <a:avLst/>
          </a:prstGeom>
          <a:noFill/>
        </p:spPr>
        <p:txBody>
          <a:bodyPr wrap="square">
            <a:spAutoFit/>
          </a:bodyPr>
          <a:lstStyle/>
          <a:p>
            <a:r>
              <a:rPr lang="en-US" dirty="0">
                <a:solidFill>
                  <a:schemeClr val="bg1"/>
                </a:solidFill>
              </a:rPr>
              <a:t>(0, 0, 255)</a:t>
            </a:r>
            <a:endParaRPr lang="en-US" dirty="0"/>
          </a:p>
        </p:txBody>
      </p:sp>
      <p:sp>
        <p:nvSpPr>
          <p:cNvPr id="21" name="TextBox 20">
            <a:extLst>
              <a:ext uri="{FF2B5EF4-FFF2-40B4-BE49-F238E27FC236}">
                <a16:creationId xmlns:a16="http://schemas.microsoft.com/office/drawing/2014/main" id="{0B1E5178-27CF-18FE-A371-E1B9BD77F96C}"/>
              </a:ext>
            </a:extLst>
          </p:cNvPr>
          <p:cNvSpPr txBox="1"/>
          <p:nvPr/>
        </p:nvSpPr>
        <p:spPr>
          <a:xfrm>
            <a:off x="981382" y="4817234"/>
            <a:ext cx="1737600" cy="369332"/>
          </a:xfrm>
          <a:prstGeom prst="rect">
            <a:avLst/>
          </a:prstGeom>
          <a:noFill/>
        </p:spPr>
        <p:txBody>
          <a:bodyPr wrap="square">
            <a:spAutoFit/>
          </a:bodyPr>
          <a:lstStyle/>
          <a:p>
            <a:r>
              <a:rPr lang="en-US" dirty="0">
                <a:solidFill>
                  <a:schemeClr val="bg1"/>
                </a:solidFill>
              </a:rPr>
              <a:t>(255, 255, 255)</a:t>
            </a:r>
            <a:endParaRPr lang="en-US" dirty="0"/>
          </a:p>
        </p:txBody>
      </p:sp>
      <p:sp>
        <p:nvSpPr>
          <p:cNvPr id="22" name="Rectangle 21">
            <a:extLst>
              <a:ext uri="{FF2B5EF4-FFF2-40B4-BE49-F238E27FC236}">
                <a16:creationId xmlns:a16="http://schemas.microsoft.com/office/drawing/2014/main" id="{FA64C0FD-7D08-925B-5B82-E20E56B6E5B5}"/>
              </a:ext>
            </a:extLst>
          </p:cNvPr>
          <p:cNvSpPr/>
          <p:nvPr/>
        </p:nvSpPr>
        <p:spPr>
          <a:xfrm>
            <a:off x="1332444"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24C120-6B8D-B048-26BB-F1B86C7B90F0}"/>
              </a:ext>
            </a:extLst>
          </p:cNvPr>
          <p:cNvSpPr/>
          <p:nvPr/>
        </p:nvSpPr>
        <p:spPr>
          <a:xfrm>
            <a:off x="3149514"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61CC8-6312-B2C2-4560-6D13A69A4D12}"/>
              </a:ext>
            </a:extLst>
          </p:cNvPr>
          <p:cNvSpPr/>
          <p:nvPr/>
        </p:nvSpPr>
        <p:spPr>
          <a:xfrm>
            <a:off x="5003260"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02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86136D26-CB00-B97B-71A0-05B42B5FD900}"/>
              </a:ext>
            </a:extLst>
          </p:cNvPr>
          <p:cNvSpPr/>
          <p:nvPr/>
        </p:nvSpPr>
        <p:spPr>
          <a:xfrm>
            <a:off x="7115320" y="1752600"/>
            <a:ext cx="3374778" cy="361950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7D521BF6-D9EF-E676-63E2-0F4F40C3710C}"/>
              </a:ext>
            </a:extLst>
          </p:cNvPr>
          <p:cNvSpPr/>
          <p:nvPr/>
        </p:nvSpPr>
        <p:spPr>
          <a:xfrm>
            <a:off x="3691190" y="2946968"/>
            <a:ext cx="2697342"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5916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Dimensions and RGB</a:t>
            </a:r>
          </a:p>
        </p:txBody>
      </p:sp>
      <p:pic>
        <p:nvPicPr>
          <p:cNvPr id="2" name="Graphic 1" descr="Hamburger Menu Icon with solid fill">
            <a:hlinkClick r:id="rId2" action="ppaction://hlinksldjump"/>
            <a:extLst>
              <a:ext uri="{FF2B5EF4-FFF2-40B4-BE49-F238E27FC236}">
                <a16:creationId xmlns:a16="http://schemas.microsoft.com/office/drawing/2014/main" id="{D5F6D28E-B321-F012-6563-F694A7DE7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5" name="Rectangle 4">
            <a:extLst>
              <a:ext uri="{FF2B5EF4-FFF2-40B4-BE49-F238E27FC236}">
                <a16:creationId xmlns:a16="http://schemas.microsoft.com/office/drawing/2014/main" id="{64894085-07BE-C0B6-3601-CC117AFE9EF6}"/>
              </a:ext>
            </a:extLst>
          </p:cNvPr>
          <p:cNvSpPr/>
          <p:nvPr/>
        </p:nvSpPr>
        <p:spPr>
          <a:xfrm>
            <a:off x="4080323" y="3198580"/>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041B617-7C25-FA63-8560-E5472243CE43}"/>
              </a:ext>
            </a:extLst>
          </p:cNvPr>
          <p:cNvSpPr/>
          <p:nvPr/>
        </p:nvSpPr>
        <p:spPr>
          <a:xfrm>
            <a:off x="7883481" y="1956782"/>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FFE725-6DD8-6BA6-A9E8-2038CE538677}"/>
              </a:ext>
            </a:extLst>
          </p:cNvPr>
          <p:cNvSpPr/>
          <p:nvPr/>
        </p:nvSpPr>
        <p:spPr>
          <a:xfrm>
            <a:off x="8795762" y="1956782"/>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E827CE-BEBD-6049-8781-DE5CD38C096F}"/>
              </a:ext>
            </a:extLst>
          </p:cNvPr>
          <p:cNvSpPr/>
          <p:nvPr/>
        </p:nvSpPr>
        <p:spPr>
          <a:xfrm>
            <a:off x="5000174" y="3198580"/>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6609BC2-4441-AFD9-60D3-9B288FA4BDB9}"/>
              </a:ext>
            </a:extLst>
          </p:cNvPr>
          <p:cNvSpPr/>
          <p:nvPr/>
        </p:nvSpPr>
        <p:spPr>
          <a:xfrm>
            <a:off x="8788695" y="286222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CA517D-DCCE-6789-D536-C7029923F7FB}"/>
              </a:ext>
            </a:extLst>
          </p:cNvPr>
          <p:cNvSpPr/>
          <p:nvPr/>
        </p:nvSpPr>
        <p:spPr>
          <a:xfrm>
            <a:off x="860535" y="2975988"/>
            <a:ext cx="2406786"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1BBBE-0342-C903-2D95-B8000564F043}"/>
              </a:ext>
            </a:extLst>
          </p:cNvPr>
          <p:cNvSpPr/>
          <p:nvPr/>
        </p:nvSpPr>
        <p:spPr>
          <a:xfrm>
            <a:off x="1584854" y="322171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30CB242-8AB9-6925-F511-FCBEBA58C8B8}"/>
              </a:ext>
            </a:extLst>
          </p:cNvPr>
          <p:cNvSpPr txBox="1"/>
          <p:nvPr/>
        </p:nvSpPr>
        <p:spPr>
          <a:xfrm>
            <a:off x="981383" y="2100892"/>
            <a:ext cx="3146117" cy="369332"/>
          </a:xfrm>
          <a:prstGeom prst="rect">
            <a:avLst/>
          </a:prstGeom>
          <a:noFill/>
        </p:spPr>
        <p:txBody>
          <a:bodyPr wrap="square">
            <a:spAutoFit/>
          </a:bodyPr>
          <a:lstStyle/>
          <a:p>
            <a:r>
              <a:rPr lang="en-US" sz="1800" dirty="0">
                <a:solidFill>
                  <a:schemeClr val="bg1"/>
                </a:solidFill>
              </a:rPr>
              <a:t>Now we can look at the shape.</a:t>
            </a:r>
          </a:p>
        </p:txBody>
      </p:sp>
      <p:sp>
        <p:nvSpPr>
          <p:cNvPr id="24" name="TextBox 23">
            <a:extLst>
              <a:ext uri="{FF2B5EF4-FFF2-40B4-BE49-F238E27FC236}">
                <a16:creationId xmlns:a16="http://schemas.microsoft.com/office/drawing/2014/main" id="{164361C0-2A4D-A03F-AC5B-11C35F8EF0F0}"/>
              </a:ext>
            </a:extLst>
          </p:cNvPr>
          <p:cNvSpPr txBox="1"/>
          <p:nvPr/>
        </p:nvSpPr>
        <p:spPr>
          <a:xfrm>
            <a:off x="1435982" y="4227996"/>
            <a:ext cx="1737600" cy="369332"/>
          </a:xfrm>
          <a:prstGeom prst="rect">
            <a:avLst/>
          </a:prstGeom>
          <a:noFill/>
        </p:spPr>
        <p:txBody>
          <a:bodyPr wrap="square">
            <a:spAutoFit/>
          </a:bodyPr>
          <a:lstStyle/>
          <a:p>
            <a:r>
              <a:rPr lang="en-US" dirty="0">
                <a:solidFill>
                  <a:srgbClr val="FFFF00"/>
                </a:solidFill>
              </a:rPr>
              <a:t>(</a:t>
            </a:r>
            <a:r>
              <a:rPr lang="en-US" dirty="0">
                <a:solidFill>
                  <a:schemeClr val="bg1"/>
                </a:solidFill>
              </a:rPr>
              <a:t> (0, 0, 0) </a:t>
            </a:r>
            <a:r>
              <a:rPr lang="en-US" dirty="0">
                <a:solidFill>
                  <a:srgbClr val="FFFF00"/>
                </a:solidFill>
              </a:rPr>
              <a:t>)</a:t>
            </a:r>
          </a:p>
        </p:txBody>
      </p:sp>
      <p:sp>
        <p:nvSpPr>
          <p:cNvPr id="26" name="TextBox 25">
            <a:extLst>
              <a:ext uri="{FF2B5EF4-FFF2-40B4-BE49-F238E27FC236}">
                <a16:creationId xmlns:a16="http://schemas.microsoft.com/office/drawing/2014/main" id="{88BC9827-DCCA-B486-388B-544D84E1E983}"/>
              </a:ext>
            </a:extLst>
          </p:cNvPr>
          <p:cNvSpPr txBox="1"/>
          <p:nvPr/>
        </p:nvSpPr>
        <p:spPr>
          <a:xfrm>
            <a:off x="3691190" y="4294980"/>
            <a:ext cx="2697342" cy="369332"/>
          </a:xfrm>
          <a:prstGeom prst="rect">
            <a:avLst/>
          </a:prstGeom>
          <a:noFill/>
        </p:spPr>
        <p:txBody>
          <a:bodyPr wrap="square">
            <a:spAutoFit/>
          </a:bodyPr>
          <a:lstStyle/>
          <a:p>
            <a:r>
              <a:rPr lang="en-US" dirty="0">
                <a:solidFill>
                  <a:srgbClr val="FFFF00"/>
                </a:solidFill>
              </a:rPr>
              <a:t>(</a:t>
            </a:r>
            <a:r>
              <a:rPr lang="en-US" dirty="0">
                <a:solidFill>
                  <a:schemeClr val="bg1"/>
                </a:solidFill>
              </a:rPr>
              <a:t> (255, 255, 255), (0, 0, 0) </a:t>
            </a:r>
            <a:r>
              <a:rPr lang="en-US" dirty="0">
                <a:solidFill>
                  <a:srgbClr val="FFFF00"/>
                </a:solidFill>
              </a:rPr>
              <a:t>)</a:t>
            </a:r>
          </a:p>
        </p:txBody>
      </p:sp>
      <p:sp>
        <p:nvSpPr>
          <p:cNvPr id="27" name="TextBox 26">
            <a:extLst>
              <a:ext uri="{FF2B5EF4-FFF2-40B4-BE49-F238E27FC236}">
                <a16:creationId xmlns:a16="http://schemas.microsoft.com/office/drawing/2014/main" id="{EADD7C7B-E2BD-A5DA-43C4-DCA454F22C49}"/>
              </a:ext>
            </a:extLst>
          </p:cNvPr>
          <p:cNvSpPr txBox="1"/>
          <p:nvPr/>
        </p:nvSpPr>
        <p:spPr>
          <a:xfrm>
            <a:off x="1576591" y="4814558"/>
            <a:ext cx="817359" cy="369332"/>
          </a:xfrm>
          <a:prstGeom prst="rect">
            <a:avLst/>
          </a:prstGeom>
          <a:noFill/>
        </p:spPr>
        <p:txBody>
          <a:bodyPr wrap="square">
            <a:spAutoFit/>
          </a:bodyPr>
          <a:lstStyle/>
          <a:p>
            <a:r>
              <a:rPr lang="en-US" b="1" dirty="0">
                <a:solidFill>
                  <a:schemeClr val="bg1"/>
                </a:solidFill>
              </a:rPr>
              <a:t>(1,1,3)</a:t>
            </a:r>
          </a:p>
        </p:txBody>
      </p:sp>
      <p:sp>
        <p:nvSpPr>
          <p:cNvPr id="30" name="Rectangle 29">
            <a:extLst>
              <a:ext uri="{FF2B5EF4-FFF2-40B4-BE49-F238E27FC236}">
                <a16:creationId xmlns:a16="http://schemas.microsoft.com/office/drawing/2014/main" id="{222F5DF2-DA98-8C51-06C8-3C3ACABC871B}"/>
              </a:ext>
            </a:extLst>
          </p:cNvPr>
          <p:cNvSpPr/>
          <p:nvPr/>
        </p:nvSpPr>
        <p:spPr>
          <a:xfrm>
            <a:off x="7875354" y="286222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4CE4912-5595-92FA-F804-D2F1D863613E}"/>
              </a:ext>
            </a:extLst>
          </p:cNvPr>
          <p:cNvSpPr txBox="1"/>
          <p:nvPr/>
        </p:nvSpPr>
        <p:spPr>
          <a:xfrm>
            <a:off x="7442200" y="3904830"/>
            <a:ext cx="2866574" cy="646331"/>
          </a:xfrm>
          <a:prstGeom prst="rect">
            <a:avLst/>
          </a:prstGeom>
          <a:noFill/>
        </p:spPr>
        <p:txBody>
          <a:bodyPr wrap="square">
            <a:spAutoFit/>
          </a:bodyPr>
          <a:lstStyle/>
          <a:p>
            <a:r>
              <a:rPr lang="en-US" dirty="0">
                <a:solidFill>
                  <a:schemeClr val="accent3"/>
                </a:solidFill>
              </a:rPr>
              <a:t>(</a:t>
            </a:r>
            <a:r>
              <a:rPr lang="en-US" dirty="0">
                <a:solidFill>
                  <a:schemeClr val="bg1"/>
                </a:solidFill>
              </a:rPr>
              <a:t> </a:t>
            </a:r>
            <a:r>
              <a:rPr lang="en-US" dirty="0">
                <a:solidFill>
                  <a:srgbClr val="FFFF00"/>
                </a:solidFill>
              </a:rPr>
              <a:t>(</a:t>
            </a:r>
            <a:r>
              <a:rPr lang="en-US" dirty="0">
                <a:solidFill>
                  <a:schemeClr val="bg1"/>
                </a:solidFill>
              </a:rPr>
              <a:t>(255, 255, 255), (0, 0, 0)</a:t>
            </a:r>
            <a:r>
              <a:rPr lang="en-US" dirty="0">
                <a:solidFill>
                  <a:srgbClr val="FFFF00"/>
                </a:solidFill>
              </a:rPr>
              <a:t>)</a:t>
            </a:r>
            <a:r>
              <a:rPr lang="en-US" dirty="0">
                <a:solidFill>
                  <a:schemeClr val="bg1"/>
                </a:solidFill>
              </a:rPr>
              <a:t>,</a:t>
            </a:r>
          </a:p>
          <a:p>
            <a:r>
              <a:rPr lang="en-US" dirty="0">
                <a:solidFill>
                  <a:schemeClr val="bg1"/>
                </a:solidFill>
              </a:rPr>
              <a:t> </a:t>
            </a:r>
            <a:r>
              <a:rPr lang="en-US" dirty="0">
                <a:solidFill>
                  <a:srgbClr val="FFFF00"/>
                </a:solidFill>
              </a:rPr>
              <a:t>(</a:t>
            </a:r>
            <a:r>
              <a:rPr lang="en-US" dirty="0">
                <a:solidFill>
                  <a:schemeClr val="bg1"/>
                </a:solidFill>
              </a:rPr>
              <a:t>(0, 0, 0), (255, 255, 255)</a:t>
            </a:r>
            <a:r>
              <a:rPr lang="en-US" dirty="0">
                <a:solidFill>
                  <a:srgbClr val="FFFF00"/>
                </a:solidFill>
              </a:rPr>
              <a:t>)</a:t>
            </a:r>
            <a:r>
              <a:rPr lang="en-US" dirty="0">
                <a:solidFill>
                  <a:schemeClr val="bg1"/>
                </a:solidFill>
              </a:rPr>
              <a:t> </a:t>
            </a:r>
            <a:r>
              <a:rPr lang="en-US" dirty="0">
                <a:solidFill>
                  <a:schemeClr val="accent3"/>
                </a:solidFill>
              </a:rPr>
              <a:t>)</a:t>
            </a:r>
          </a:p>
        </p:txBody>
      </p:sp>
      <p:sp>
        <p:nvSpPr>
          <p:cNvPr id="33" name="TextBox 32">
            <a:extLst>
              <a:ext uri="{FF2B5EF4-FFF2-40B4-BE49-F238E27FC236}">
                <a16:creationId xmlns:a16="http://schemas.microsoft.com/office/drawing/2014/main" id="{3B4AD7A8-2EFD-140E-FC6E-F764EFAF44CA}"/>
              </a:ext>
            </a:extLst>
          </p:cNvPr>
          <p:cNvSpPr txBox="1"/>
          <p:nvPr/>
        </p:nvSpPr>
        <p:spPr>
          <a:xfrm>
            <a:off x="4586043" y="4771724"/>
            <a:ext cx="817359" cy="369332"/>
          </a:xfrm>
          <a:prstGeom prst="rect">
            <a:avLst/>
          </a:prstGeom>
          <a:noFill/>
        </p:spPr>
        <p:txBody>
          <a:bodyPr wrap="square">
            <a:spAutoFit/>
          </a:bodyPr>
          <a:lstStyle/>
          <a:p>
            <a:r>
              <a:rPr lang="en-US" b="1" dirty="0">
                <a:solidFill>
                  <a:schemeClr val="bg1"/>
                </a:solidFill>
              </a:rPr>
              <a:t>(1,2,3)</a:t>
            </a:r>
          </a:p>
        </p:txBody>
      </p:sp>
      <p:sp>
        <p:nvSpPr>
          <p:cNvPr id="34" name="TextBox 33">
            <a:extLst>
              <a:ext uri="{FF2B5EF4-FFF2-40B4-BE49-F238E27FC236}">
                <a16:creationId xmlns:a16="http://schemas.microsoft.com/office/drawing/2014/main" id="{7583B87B-B951-FD89-0593-A50FAA08C625}"/>
              </a:ext>
            </a:extLst>
          </p:cNvPr>
          <p:cNvSpPr txBox="1"/>
          <p:nvPr/>
        </p:nvSpPr>
        <p:spPr>
          <a:xfrm>
            <a:off x="8466807" y="4771724"/>
            <a:ext cx="817359" cy="369332"/>
          </a:xfrm>
          <a:prstGeom prst="rect">
            <a:avLst/>
          </a:prstGeom>
          <a:noFill/>
        </p:spPr>
        <p:txBody>
          <a:bodyPr wrap="square">
            <a:spAutoFit/>
          </a:bodyPr>
          <a:lstStyle/>
          <a:p>
            <a:r>
              <a:rPr lang="en-US" b="1" dirty="0">
                <a:solidFill>
                  <a:schemeClr val="bg1"/>
                </a:solidFill>
              </a:rPr>
              <a:t>(2,2,3)</a:t>
            </a:r>
          </a:p>
        </p:txBody>
      </p:sp>
      <p:sp>
        <p:nvSpPr>
          <p:cNvPr id="35" name="TextBox 34">
            <a:extLst>
              <a:ext uri="{FF2B5EF4-FFF2-40B4-BE49-F238E27FC236}">
                <a16:creationId xmlns:a16="http://schemas.microsoft.com/office/drawing/2014/main" id="{3AA2693D-A977-F0CE-BD3E-EACEB344976C}"/>
              </a:ext>
            </a:extLst>
          </p:cNvPr>
          <p:cNvSpPr txBox="1"/>
          <p:nvPr/>
        </p:nvSpPr>
        <p:spPr>
          <a:xfrm>
            <a:off x="7343981" y="912611"/>
            <a:ext cx="3146117" cy="646331"/>
          </a:xfrm>
          <a:prstGeom prst="rect">
            <a:avLst/>
          </a:prstGeom>
          <a:noFill/>
        </p:spPr>
        <p:txBody>
          <a:bodyPr wrap="square">
            <a:spAutoFit/>
          </a:bodyPr>
          <a:lstStyle/>
          <a:p>
            <a:r>
              <a:rPr lang="en-US" sz="1800" dirty="0">
                <a:solidFill>
                  <a:schemeClr val="bg1"/>
                </a:solidFill>
              </a:rPr>
              <a:t>We are working with tensors instead of matrices now.</a:t>
            </a:r>
          </a:p>
        </p:txBody>
      </p:sp>
    </p:spTree>
    <p:extLst>
      <p:ext uri="{BB962C8B-B14F-4D97-AF65-F5344CB8AC3E}">
        <p14:creationId xmlns:p14="http://schemas.microsoft.com/office/powerpoint/2010/main" val="1634249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49688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37" name="Group 36">
            <a:extLst>
              <a:ext uri="{FF2B5EF4-FFF2-40B4-BE49-F238E27FC236}">
                <a16:creationId xmlns:a16="http://schemas.microsoft.com/office/drawing/2014/main" id="{86C402F8-968A-4E07-31F5-6265D4F973E6}"/>
              </a:ext>
            </a:extLst>
          </p:cNvPr>
          <p:cNvGrpSpPr/>
          <p:nvPr/>
        </p:nvGrpSpPr>
        <p:grpSpPr>
          <a:xfrm>
            <a:off x="5134457" y="752190"/>
            <a:ext cx="4564600" cy="4825227"/>
            <a:chOff x="3190054" y="1371158"/>
            <a:chExt cx="4564600" cy="4825227"/>
          </a:xfrm>
        </p:grpSpPr>
        <p:grpSp>
          <p:nvGrpSpPr>
            <p:cNvPr id="36" name="Group 35">
              <a:extLst>
                <a:ext uri="{FF2B5EF4-FFF2-40B4-BE49-F238E27FC236}">
                  <a16:creationId xmlns:a16="http://schemas.microsoft.com/office/drawing/2014/main" id="{49CCAD08-9B24-791A-CB62-F5D737881149}"/>
                </a:ext>
              </a:extLst>
            </p:cNvPr>
            <p:cNvGrpSpPr/>
            <p:nvPr/>
          </p:nvGrpSpPr>
          <p:grpSpPr>
            <a:xfrm>
              <a:off x="3190054" y="1371158"/>
              <a:ext cx="4564600" cy="4825227"/>
              <a:chOff x="3190054" y="1371158"/>
              <a:chExt cx="4564600" cy="4825227"/>
            </a:xfrm>
          </p:grpSpPr>
          <p:sp>
            <p:nvSpPr>
              <p:cNvPr id="22" name="Rectangle: Rounded Corners 21">
                <a:extLst>
                  <a:ext uri="{FF2B5EF4-FFF2-40B4-BE49-F238E27FC236}">
                    <a16:creationId xmlns:a16="http://schemas.microsoft.com/office/drawing/2014/main" id="{E126BDD9-2A98-555C-3897-699A244404BE}"/>
                  </a:ext>
                </a:extLst>
              </p:cNvPr>
              <p:cNvSpPr/>
              <p:nvPr/>
            </p:nvSpPr>
            <p:spPr>
              <a:xfrm>
                <a:off x="3190054" y="1371158"/>
                <a:ext cx="4564600" cy="482522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E2D85C3-F7CA-097D-7BEB-BB9CF73977C7}"/>
                  </a:ext>
                </a:extLst>
              </p:cNvPr>
              <p:cNvSpPr txBox="1"/>
              <p:nvPr/>
            </p:nvSpPr>
            <p:spPr>
              <a:xfrm>
                <a:off x="4832504" y="4630005"/>
                <a:ext cx="1426959" cy="523220"/>
              </a:xfrm>
              <a:prstGeom prst="rect">
                <a:avLst/>
              </a:prstGeom>
              <a:noFill/>
            </p:spPr>
            <p:txBody>
              <a:bodyPr wrap="square">
                <a:spAutoFit/>
              </a:bodyPr>
              <a:lstStyle/>
              <a:p>
                <a:r>
                  <a:rPr lang="en-US" sz="2800" b="1" u="sng" dirty="0">
                    <a:solidFill>
                      <a:schemeClr val="bg1"/>
                    </a:solidFill>
                  </a:rPr>
                  <a:t>Answer</a:t>
                </a:r>
              </a:p>
            </p:txBody>
          </p:sp>
        </p:grpSp>
        <p:pic>
          <p:nvPicPr>
            <p:cNvPr id="21" name="Graphic 20" descr="Customer review with solid fill">
              <a:hlinkClick r:id="rId5" action="ppaction://hlinksldjump"/>
              <a:extLst>
                <a:ext uri="{FF2B5EF4-FFF2-40B4-BE49-F238E27FC236}">
                  <a16:creationId xmlns:a16="http://schemas.microsoft.com/office/drawing/2014/main" id="{8629A457-BB60-EA8B-ED95-980ABD1F26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1049" y="5125727"/>
              <a:ext cx="914400" cy="914400"/>
            </a:xfrm>
            <a:prstGeom prst="rect">
              <a:avLst/>
            </a:prstGeom>
          </p:spPr>
        </p:pic>
      </p:grpSp>
      <p:sp>
        <p:nvSpPr>
          <p:cNvPr id="34" name="TextBox 33">
            <a:extLst>
              <a:ext uri="{FF2B5EF4-FFF2-40B4-BE49-F238E27FC236}">
                <a16:creationId xmlns:a16="http://schemas.microsoft.com/office/drawing/2014/main" id="{AE2D81B5-735B-1063-BCF9-F27F856EB392}"/>
              </a:ext>
            </a:extLst>
          </p:cNvPr>
          <p:cNvSpPr txBox="1"/>
          <p:nvPr/>
        </p:nvSpPr>
        <p:spPr>
          <a:xfrm>
            <a:off x="981383" y="2100892"/>
            <a:ext cx="3146117" cy="2862322"/>
          </a:xfrm>
          <a:prstGeom prst="rect">
            <a:avLst/>
          </a:prstGeom>
          <a:noFill/>
        </p:spPr>
        <p:txBody>
          <a:bodyPr wrap="square">
            <a:spAutoFit/>
          </a:bodyPr>
          <a:lstStyle/>
          <a:p>
            <a:r>
              <a:rPr lang="en-US" sz="1800" dirty="0">
                <a:solidFill>
                  <a:srgbClr val="FFFF00"/>
                </a:solidFill>
              </a:rPr>
              <a:t>Can you correctly write out this image as a tensor?</a:t>
            </a:r>
          </a:p>
          <a:p>
            <a:endParaRPr lang="en-US" dirty="0">
              <a:solidFill>
                <a:schemeClr val="bg1"/>
              </a:solidFill>
            </a:endParaRPr>
          </a:p>
          <a:p>
            <a:r>
              <a:rPr lang="en-US" sz="1800" dirty="0">
                <a:solidFill>
                  <a:schemeClr val="bg1"/>
                </a:solidFill>
              </a:rPr>
              <a:t>Red 	(255, 0, 0)</a:t>
            </a:r>
          </a:p>
          <a:p>
            <a:r>
              <a:rPr lang="en-US" dirty="0">
                <a:solidFill>
                  <a:schemeClr val="bg1"/>
                </a:solidFill>
              </a:rPr>
              <a:t>Green 	(0, 255, 0)</a:t>
            </a:r>
          </a:p>
          <a:p>
            <a:r>
              <a:rPr lang="en-US" sz="1800" dirty="0">
                <a:solidFill>
                  <a:schemeClr val="bg1"/>
                </a:solidFill>
              </a:rPr>
              <a:t>Blue 	(0, 0, 255)</a:t>
            </a:r>
          </a:p>
          <a:p>
            <a:r>
              <a:rPr lang="en-US" dirty="0">
                <a:solidFill>
                  <a:schemeClr val="bg1"/>
                </a:solidFill>
              </a:rPr>
              <a:t>White 	(255, 255, 255)</a:t>
            </a:r>
          </a:p>
          <a:p>
            <a:r>
              <a:rPr lang="en-US" sz="1800" dirty="0">
                <a:solidFill>
                  <a:schemeClr val="bg1"/>
                </a:solidFill>
              </a:rPr>
              <a:t>Black 	(0, 0, 0)</a:t>
            </a:r>
          </a:p>
          <a:p>
            <a:endParaRPr lang="en-US" dirty="0">
              <a:solidFill>
                <a:schemeClr val="bg1"/>
              </a:solidFill>
            </a:endParaRPr>
          </a:p>
          <a:p>
            <a:r>
              <a:rPr lang="en-US" sz="1800" dirty="0">
                <a:solidFill>
                  <a:srgbClr val="FFFF00"/>
                </a:solidFill>
              </a:rPr>
              <a:t>Also, what is its shape?</a:t>
            </a:r>
          </a:p>
        </p:txBody>
      </p:sp>
    </p:spTree>
    <p:extLst>
      <p:ext uri="{BB962C8B-B14F-4D97-AF65-F5344CB8AC3E}">
        <p14:creationId xmlns:p14="http://schemas.microsoft.com/office/powerpoint/2010/main" val="920267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89241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15B445C9-F82B-0B03-AA55-26712ED7824C}"/>
              </a:ext>
            </a:extLst>
          </p:cNvPr>
          <p:cNvPicPr>
            <a:picLocks noChangeAspect="1"/>
          </p:cNvPicPr>
          <p:nvPr/>
        </p:nvPicPr>
        <p:blipFill>
          <a:blip r:embed="rId5"/>
          <a:stretch>
            <a:fillRect/>
          </a:stretch>
        </p:blipFill>
        <p:spPr>
          <a:xfrm>
            <a:off x="4673814" y="1612292"/>
            <a:ext cx="6227110" cy="2096812"/>
          </a:xfrm>
          <a:prstGeom prst="roundRect">
            <a:avLst/>
          </a:prstGeom>
        </p:spPr>
      </p:pic>
      <p:sp>
        <p:nvSpPr>
          <p:cNvPr id="9" name="TextBox 8">
            <a:extLst>
              <a:ext uri="{FF2B5EF4-FFF2-40B4-BE49-F238E27FC236}">
                <a16:creationId xmlns:a16="http://schemas.microsoft.com/office/drawing/2014/main" id="{EA836378-6646-C70A-0482-0BA6C118FF8D}"/>
              </a:ext>
            </a:extLst>
          </p:cNvPr>
          <p:cNvSpPr txBox="1"/>
          <p:nvPr/>
        </p:nvSpPr>
        <p:spPr>
          <a:xfrm>
            <a:off x="868738" y="2778795"/>
            <a:ext cx="3411775" cy="3046988"/>
          </a:xfrm>
          <a:prstGeom prst="rect">
            <a:avLst/>
          </a:prstGeom>
          <a:noFill/>
        </p:spPr>
        <p:txBody>
          <a:bodyPr wrap="square">
            <a:spAutoFit/>
          </a:bodyPr>
          <a:lstStyle/>
          <a:p>
            <a:r>
              <a:rPr lang="en-US" sz="1600" dirty="0">
                <a:solidFill>
                  <a:schemeClr val="bg1"/>
                </a:solidFill>
              </a:rPr>
              <a:t>The original image gets transformed layer by layer from the original pixel values to the final class scores.</a:t>
            </a:r>
          </a:p>
          <a:p>
            <a:endParaRPr lang="en-US" sz="1600" dirty="0">
              <a:solidFill>
                <a:schemeClr val="bg1"/>
              </a:solidFill>
            </a:endParaRPr>
          </a:p>
          <a:p>
            <a:r>
              <a:rPr lang="en-US" sz="1600" dirty="0">
                <a:solidFill>
                  <a:srgbClr val="FFFF00"/>
                </a:solidFill>
              </a:rPr>
              <a:t>By the output layer the full image will be reduced into a single vector of class scores, arranged along the depth dimension.</a:t>
            </a:r>
          </a:p>
          <a:p>
            <a:endParaRPr lang="en-US" sz="1600" dirty="0">
              <a:solidFill>
                <a:srgbClr val="FFFF00"/>
              </a:solidFill>
            </a:endParaRPr>
          </a:p>
          <a:p>
            <a:r>
              <a:rPr lang="en-US" sz="1600" b="1" dirty="0">
                <a:solidFill>
                  <a:schemeClr val="bg1"/>
                </a:solidFill>
              </a:rPr>
              <a:t>Example:</a:t>
            </a:r>
          </a:p>
          <a:p>
            <a:r>
              <a:rPr lang="en-US" sz="1600" dirty="0">
                <a:solidFill>
                  <a:schemeClr val="bg1"/>
                </a:solidFill>
              </a:rPr>
              <a:t>The final output layer for CIFAR-10 would have dimensions of 1x1x10.</a:t>
            </a:r>
          </a:p>
        </p:txBody>
      </p:sp>
      <p:sp>
        <p:nvSpPr>
          <p:cNvPr id="14" name="TextBox 13">
            <a:extLst>
              <a:ext uri="{FF2B5EF4-FFF2-40B4-BE49-F238E27FC236}">
                <a16:creationId xmlns:a16="http://schemas.microsoft.com/office/drawing/2014/main" id="{36FE28A7-92D4-2BFD-A6B5-8F0D5EFB3235}"/>
              </a:ext>
            </a:extLst>
          </p:cNvPr>
          <p:cNvSpPr txBox="1"/>
          <p:nvPr/>
        </p:nvSpPr>
        <p:spPr>
          <a:xfrm>
            <a:off x="9264042" y="3839659"/>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10" name="TextBox 9">
            <a:extLst>
              <a:ext uri="{FF2B5EF4-FFF2-40B4-BE49-F238E27FC236}">
                <a16:creationId xmlns:a16="http://schemas.microsoft.com/office/drawing/2014/main" id="{41284B92-EE53-BDD7-24B0-FA04D58653BE}"/>
              </a:ext>
            </a:extLst>
          </p:cNvPr>
          <p:cNvSpPr txBox="1"/>
          <p:nvPr/>
        </p:nvSpPr>
        <p:spPr>
          <a:xfrm>
            <a:off x="4739369" y="4167028"/>
            <a:ext cx="6096000" cy="1477328"/>
          </a:xfrm>
          <a:prstGeom prst="rect">
            <a:avLst/>
          </a:prstGeom>
          <a:noFill/>
        </p:spPr>
        <p:txBody>
          <a:bodyPr wrap="square">
            <a:spAutoFit/>
          </a:bodyPr>
          <a:lstStyle/>
          <a:p>
            <a:r>
              <a:rPr lang="en-US" sz="1800" b="1" dirty="0">
                <a:solidFill>
                  <a:schemeClr val="bg1"/>
                </a:solidFill>
              </a:rPr>
              <a:t>Most Important Parts:</a:t>
            </a:r>
          </a:p>
          <a:p>
            <a:pPr marL="285750" indent="-285750">
              <a:buFont typeface="Wingdings" panose="05000000000000000000" pitchFamily="2" charset="2"/>
              <a:buChar char="Ø"/>
            </a:pPr>
            <a:r>
              <a:rPr lang="en-US" b="1" dirty="0">
                <a:solidFill>
                  <a:schemeClr val="bg1"/>
                </a:solidFill>
              </a:rPr>
              <a:t>Filter – number of output filters</a:t>
            </a:r>
          </a:p>
          <a:p>
            <a:pPr marL="285750" indent="-285750">
              <a:buFont typeface="Wingdings" panose="05000000000000000000" pitchFamily="2" charset="2"/>
              <a:buChar char="Ø"/>
            </a:pPr>
            <a:r>
              <a:rPr lang="en-US" sz="1800" b="1" dirty="0">
                <a:solidFill>
                  <a:schemeClr val="bg1"/>
                </a:solidFill>
              </a:rPr>
              <a:t>Ke</a:t>
            </a:r>
            <a:r>
              <a:rPr lang="en-US" b="1" dirty="0">
                <a:solidFill>
                  <a:schemeClr val="bg1"/>
                </a:solidFill>
              </a:rPr>
              <a:t>rnel – size of the filter</a:t>
            </a:r>
          </a:p>
          <a:p>
            <a:pPr marL="285750" indent="-285750">
              <a:buFont typeface="Wingdings" panose="05000000000000000000" pitchFamily="2" charset="2"/>
              <a:buChar char="Ø"/>
            </a:pPr>
            <a:r>
              <a:rPr lang="en-US" sz="1800" b="1" dirty="0">
                <a:solidFill>
                  <a:schemeClr val="bg1"/>
                </a:solidFill>
              </a:rPr>
              <a:t>Stride – number of pixels the kernel slides</a:t>
            </a:r>
          </a:p>
          <a:p>
            <a:pPr marL="285750" indent="-285750">
              <a:buFont typeface="Wingdings" panose="05000000000000000000" pitchFamily="2" charset="2"/>
              <a:buChar char="Ø"/>
            </a:pPr>
            <a:r>
              <a:rPr lang="en-US" sz="1800" b="1" dirty="0">
                <a:solidFill>
                  <a:schemeClr val="bg1"/>
                </a:solidFill>
              </a:rPr>
              <a:t>Padding – how zeros are added</a:t>
            </a:r>
          </a:p>
        </p:txBody>
      </p:sp>
    </p:spTree>
    <p:extLst>
      <p:ext uri="{BB962C8B-B14F-4D97-AF65-F5344CB8AC3E}">
        <p14:creationId xmlns:p14="http://schemas.microsoft.com/office/powerpoint/2010/main" val="325386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41963" y="1576821"/>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grpSp>
        <p:nvGrpSpPr>
          <p:cNvPr id="28" name="Group 27">
            <a:extLst>
              <a:ext uri="{FF2B5EF4-FFF2-40B4-BE49-F238E27FC236}">
                <a16:creationId xmlns:a16="http://schemas.microsoft.com/office/drawing/2014/main" id="{F8334468-54A7-904D-C121-3F0065D526F0}"/>
              </a:ext>
            </a:extLst>
          </p:cNvPr>
          <p:cNvGrpSpPr/>
          <p:nvPr/>
        </p:nvGrpSpPr>
        <p:grpSpPr>
          <a:xfrm>
            <a:off x="562283" y="578478"/>
            <a:ext cx="4936277" cy="792680"/>
            <a:chOff x="562283" y="578478"/>
            <a:chExt cx="4936277" cy="792680"/>
          </a:xfrm>
        </p:grpSpPr>
        <p:sp>
          <p:nvSpPr>
            <p:cNvPr id="7" name="Title 39">
              <a:extLst>
                <a:ext uri="{FF2B5EF4-FFF2-40B4-BE49-F238E27FC236}">
                  <a16:creationId xmlns:a16="http://schemas.microsoft.com/office/drawing/2014/main" id="{61F1934C-AD39-42AD-9076-796FEEB75458}"/>
                </a:ext>
              </a:extLst>
            </p:cNvPr>
            <p:cNvSpPr txBox="1">
              <a:spLocks/>
            </p:cNvSpPr>
            <p:nvPr/>
          </p:nvSpPr>
          <p:spPr>
            <a:xfrm>
              <a:off x="5622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5622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452A79-45CA-945F-7301-16266DA75C58}"/>
                  </a:ext>
                </a:extLst>
              </p:cNvPr>
              <p:cNvSpPr txBox="1"/>
              <p:nvPr/>
            </p:nvSpPr>
            <p:spPr>
              <a:xfrm>
                <a:off x="681117" y="2018065"/>
                <a:ext cx="4209742"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𝑂𝑢𝑡𝑝𝑢𝑡</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𝑉𝑜𝑙𝑢𝑚𝑒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𝑆𝑖𝑧𝑒</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𝑊</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𝑃</m:t>
                              </m:r>
                            </m:e>
                          </m:d>
                        </m:num>
                        <m:den>
                          <m:r>
                            <a:rPr lang="en-US" b="0" i="1" smtClean="0">
                              <a:solidFill>
                                <a:schemeClr val="bg1"/>
                              </a:solidFill>
                              <a:latin typeface="Cambria Math" panose="02040503050406030204" pitchFamily="18" charset="0"/>
                            </a:rPr>
                            <m:t>𝑆</m:t>
                          </m:r>
                        </m:den>
                      </m:f>
                      <m:r>
                        <a:rPr lang="en-US" b="0" i="1" smtClean="0">
                          <a:solidFill>
                            <a:schemeClr val="bg1"/>
                          </a:solidFill>
                          <a:latin typeface="Cambria Math" panose="02040503050406030204" pitchFamily="18" charset="0"/>
                        </a:rPr>
                        <m:t>+1</m:t>
                      </m:r>
                    </m:oMath>
                  </m:oMathPara>
                </a14:m>
                <a:endParaRPr lang="en-US" dirty="0"/>
              </a:p>
            </p:txBody>
          </p:sp>
        </mc:Choice>
        <mc:Fallback xmlns="">
          <p:sp>
            <p:nvSpPr>
              <p:cNvPr id="3" name="TextBox 2">
                <a:extLst>
                  <a:ext uri="{FF2B5EF4-FFF2-40B4-BE49-F238E27FC236}">
                    <a16:creationId xmlns:a16="http://schemas.microsoft.com/office/drawing/2014/main" id="{B4452A79-45CA-945F-7301-16266DA75C58}"/>
                  </a:ext>
                </a:extLst>
              </p:cNvPr>
              <p:cNvSpPr txBox="1">
                <a:spLocks noRot="1" noChangeAspect="1" noMove="1" noResize="1" noEditPoints="1" noAdjustHandles="1" noChangeArrowheads="1" noChangeShapeType="1" noTextEdit="1"/>
              </p:cNvSpPr>
              <p:nvPr/>
            </p:nvSpPr>
            <p:spPr>
              <a:xfrm>
                <a:off x="681117" y="2018065"/>
                <a:ext cx="4209742" cy="537583"/>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231C9DE-D4BB-09F4-9C54-A09BC312FD72}"/>
              </a:ext>
            </a:extLst>
          </p:cNvPr>
          <p:cNvSpPr txBox="1"/>
          <p:nvPr/>
        </p:nvSpPr>
        <p:spPr>
          <a:xfrm>
            <a:off x="681117" y="2679050"/>
            <a:ext cx="6096000" cy="1477328"/>
          </a:xfrm>
          <a:prstGeom prst="rect">
            <a:avLst/>
          </a:prstGeom>
          <a:noFill/>
        </p:spPr>
        <p:txBody>
          <a:bodyPr wrap="square">
            <a:spAutoFit/>
          </a:bodyPr>
          <a:lstStyle/>
          <a:p>
            <a:r>
              <a:rPr lang="en-US" dirty="0">
                <a:solidFill>
                  <a:schemeClr val="bg1"/>
                </a:solidFill>
              </a:rPr>
              <a:t>W := input volume size</a:t>
            </a:r>
          </a:p>
          <a:p>
            <a:r>
              <a:rPr lang="en-US" dirty="0">
                <a:solidFill>
                  <a:schemeClr val="bg1"/>
                </a:solidFill>
              </a:rPr>
              <a:t>F := receptive field size (kernel)</a:t>
            </a:r>
          </a:p>
          <a:p>
            <a:r>
              <a:rPr lang="en-US" dirty="0">
                <a:solidFill>
                  <a:schemeClr val="bg1"/>
                </a:solidFill>
              </a:rPr>
              <a:t>P := amount of zero padding</a:t>
            </a:r>
          </a:p>
          <a:p>
            <a:r>
              <a:rPr lang="en-US" dirty="0">
                <a:solidFill>
                  <a:schemeClr val="bg1"/>
                </a:solidFill>
              </a:rPr>
              <a:t>S := stride of filter</a:t>
            </a:r>
          </a:p>
          <a:p>
            <a:r>
              <a:rPr lang="en-US" dirty="0">
                <a:solidFill>
                  <a:schemeClr val="bg1"/>
                </a:solidFill>
              </a:rPr>
              <a:t>K := filter count</a:t>
            </a:r>
            <a:endParaRPr lang="en-US" dirty="0"/>
          </a:p>
        </p:txBody>
      </p:sp>
      <p:pic>
        <p:nvPicPr>
          <p:cNvPr id="13" name="Picture 12">
            <a:extLst>
              <a:ext uri="{FF2B5EF4-FFF2-40B4-BE49-F238E27FC236}">
                <a16:creationId xmlns:a16="http://schemas.microsoft.com/office/drawing/2014/main" id="{8B095B54-4852-00C5-9CCC-03A7A253D1CB}"/>
              </a:ext>
            </a:extLst>
          </p:cNvPr>
          <p:cNvPicPr>
            <a:picLocks noChangeAspect="1"/>
          </p:cNvPicPr>
          <p:nvPr/>
        </p:nvPicPr>
        <p:blipFill>
          <a:blip r:embed="rId6"/>
          <a:stretch>
            <a:fillRect/>
          </a:stretch>
        </p:blipFill>
        <p:spPr>
          <a:xfrm>
            <a:off x="5264060" y="578478"/>
            <a:ext cx="5750410" cy="5617503"/>
          </a:xfrm>
          <a:prstGeom prst="rect">
            <a:avLst/>
          </a:prstGeom>
        </p:spPr>
      </p:pic>
      <p:sp>
        <p:nvSpPr>
          <p:cNvPr id="14" name="TextBox 13">
            <a:extLst>
              <a:ext uri="{FF2B5EF4-FFF2-40B4-BE49-F238E27FC236}">
                <a16:creationId xmlns:a16="http://schemas.microsoft.com/office/drawing/2014/main" id="{606130D1-3A6C-8A34-A92E-1E1F09C2905C}"/>
              </a:ext>
            </a:extLst>
          </p:cNvPr>
          <p:cNvSpPr txBox="1"/>
          <p:nvPr/>
        </p:nvSpPr>
        <p:spPr>
          <a:xfrm>
            <a:off x="681117" y="4206924"/>
            <a:ext cx="6096000" cy="2308324"/>
          </a:xfrm>
          <a:prstGeom prst="rect">
            <a:avLst/>
          </a:prstGeom>
          <a:noFill/>
        </p:spPr>
        <p:txBody>
          <a:bodyPr wrap="square">
            <a:spAutoFit/>
          </a:bodyPr>
          <a:lstStyle/>
          <a:p>
            <a:r>
              <a:rPr lang="en-US" b="1" dirty="0">
                <a:solidFill>
                  <a:srgbClr val="FFFF00"/>
                </a:solidFill>
              </a:rPr>
              <a:t>Example:</a:t>
            </a:r>
          </a:p>
          <a:p>
            <a:r>
              <a:rPr lang="en-US" dirty="0">
                <a:solidFill>
                  <a:schemeClr val="bg1"/>
                </a:solidFill>
              </a:rPr>
              <a:t>Width = 5</a:t>
            </a:r>
          </a:p>
          <a:p>
            <a:r>
              <a:rPr lang="en-US" dirty="0">
                <a:solidFill>
                  <a:schemeClr val="bg1"/>
                </a:solidFill>
              </a:rPr>
              <a:t>Height = 5</a:t>
            </a:r>
          </a:p>
          <a:p>
            <a:r>
              <a:rPr lang="en-US" dirty="0">
                <a:solidFill>
                  <a:schemeClr val="bg1"/>
                </a:solidFill>
              </a:rPr>
              <a:t>RGB = 3</a:t>
            </a:r>
          </a:p>
          <a:p>
            <a:r>
              <a:rPr lang="en-US" dirty="0">
                <a:solidFill>
                  <a:schemeClr val="bg1"/>
                </a:solidFill>
              </a:rPr>
              <a:t>K = 2</a:t>
            </a:r>
          </a:p>
          <a:p>
            <a:r>
              <a:rPr lang="en-US" dirty="0">
                <a:solidFill>
                  <a:schemeClr val="bg1"/>
                </a:solidFill>
              </a:rPr>
              <a:t>F = 3</a:t>
            </a:r>
          </a:p>
          <a:p>
            <a:r>
              <a:rPr lang="en-US" dirty="0">
                <a:solidFill>
                  <a:schemeClr val="bg1"/>
                </a:solidFill>
              </a:rPr>
              <a:t>S = 2</a:t>
            </a:r>
          </a:p>
          <a:p>
            <a:r>
              <a:rPr lang="en-US" dirty="0">
                <a:solidFill>
                  <a:schemeClr val="bg1"/>
                </a:solidFill>
              </a:rPr>
              <a:t>P = 1</a:t>
            </a: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FC1E16-DCB3-9061-B8BF-21A91528CB6A}"/>
                  </a:ext>
                </a:extLst>
              </p:cNvPr>
              <p:cNvSpPr txBox="1"/>
              <p:nvPr/>
            </p:nvSpPr>
            <p:spPr>
              <a:xfrm>
                <a:off x="1646086" y="5660257"/>
                <a:ext cx="3038204"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𝑂𝑉𝑆</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5−3+2</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1</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+1=3</m:t>
                      </m:r>
                    </m:oMath>
                  </m:oMathPara>
                </a14:m>
                <a:endParaRPr lang="en-US" dirty="0"/>
              </a:p>
            </p:txBody>
          </p:sp>
        </mc:Choice>
        <mc:Fallback xmlns="">
          <p:sp>
            <p:nvSpPr>
              <p:cNvPr id="15" name="TextBox 14">
                <a:extLst>
                  <a:ext uri="{FF2B5EF4-FFF2-40B4-BE49-F238E27FC236}">
                    <a16:creationId xmlns:a16="http://schemas.microsoft.com/office/drawing/2014/main" id="{A7FC1E16-DCB3-9061-B8BF-21A91528CB6A}"/>
                  </a:ext>
                </a:extLst>
              </p:cNvPr>
              <p:cNvSpPr txBox="1">
                <a:spLocks noRot="1" noChangeAspect="1" noMove="1" noResize="1" noEditPoints="1" noAdjustHandles="1" noChangeArrowheads="1" noChangeShapeType="1" noTextEdit="1"/>
              </p:cNvSpPr>
              <p:nvPr/>
            </p:nvSpPr>
            <p:spPr>
              <a:xfrm>
                <a:off x="1646086" y="5660257"/>
                <a:ext cx="3038204" cy="535724"/>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B122F9F-7A1E-ABD5-331A-9306A2F71D3A}"/>
              </a:ext>
            </a:extLst>
          </p:cNvPr>
          <p:cNvSpPr txBox="1"/>
          <p:nvPr/>
        </p:nvSpPr>
        <p:spPr>
          <a:xfrm>
            <a:off x="7727342" y="6242762"/>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24" name="TextBox 23">
            <a:extLst>
              <a:ext uri="{FF2B5EF4-FFF2-40B4-BE49-F238E27FC236}">
                <a16:creationId xmlns:a16="http://schemas.microsoft.com/office/drawing/2014/main" id="{51D042BB-72D3-7BDB-76D4-1B3D70E8A30C}"/>
              </a:ext>
            </a:extLst>
          </p:cNvPr>
          <p:cNvSpPr txBox="1"/>
          <p:nvPr/>
        </p:nvSpPr>
        <p:spPr>
          <a:xfrm>
            <a:off x="4793592" y="1387440"/>
            <a:ext cx="381427" cy="584775"/>
          </a:xfrm>
          <a:prstGeom prst="rect">
            <a:avLst/>
          </a:prstGeom>
          <a:noFill/>
        </p:spPr>
        <p:txBody>
          <a:bodyPr wrap="square">
            <a:spAutoFit/>
          </a:bodyPr>
          <a:lstStyle/>
          <a:p>
            <a:r>
              <a:rPr lang="en-US" sz="3200" b="1" dirty="0">
                <a:solidFill>
                  <a:srgbClr val="FFFF00"/>
                </a:solidFill>
              </a:rPr>
              <a:t>R</a:t>
            </a:r>
            <a:endParaRPr lang="en-US" dirty="0"/>
          </a:p>
        </p:txBody>
      </p:sp>
      <p:sp>
        <p:nvSpPr>
          <p:cNvPr id="26" name="TextBox 25">
            <a:extLst>
              <a:ext uri="{FF2B5EF4-FFF2-40B4-BE49-F238E27FC236}">
                <a16:creationId xmlns:a16="http://schemas.microsoft.com/office/drawing/2014/main" id="{1696EDA7-9238-A326-9018-DA6F588E3513}"/>
              </a:ext>
            </a:extLst>
          </p:cNvPr>
          <p:cNvSpPr txBox="1"/>
          <p:nvPr/>
        </p:nvSpPr>
        <p:spPr>
          <a:xfrm>
            <a:off x="4793592" y="3204509"/>
            <a:ext cx="381427" cy="584775"/>
          </a:xfrm>
          <a:prstGeom prst="rect">
            <a:avLst/>
          </a:prstGeom>
          <a:noFill/>
        </p:spPr>
        <p:txBody>
          <a:bodyPr wrap="square">
            <a:spAutoFit/>
          </a:bodyPr>
          <a:lstStyle/>
          <a:p>
            <a:r>
              <a:rPr lang="en-US" sz="3200" b="1" dirty="0">
                <a:solidFill>
                  <a:srgbClr val="FFFF00"/>
                </a:solidFill>
              </a:rPr>
              <a:t>G</a:t>
            </a:r>
            <a:endParaRPr lang="en-US" dirty="0"/>
          </a:p>
        </p:txBody>
      </p:sp>
      <p:sp>
        <p:nvSpPr>
          <p:cNvPr id="27" name="TextBox 26">
            <a:extLst>
              <a:ext uri="{FF2B5EF4-FFF2-40B4-BE49-F238E27FC236}">
                <a16:creationId xmlns:a16="http://schemas.microsoft.com/office/drawing/2014/main" id="{A847B87B-9316-0746-4730-66E29337EA88}"/>
              </a:ext>
            </a:extLst>
          </p:cNvPr>
          <p:cNvSpPr txBox="1"/>
          <p:nvPr/>
        </p:nvSpPr>
        <p:spPr>
          <a:xfrm>
            <a:off x="4793592" y="4903941"/>
            <a:ext cx="381427" cy="584775"/>
          </a:xfrm>
          <a:prstGeom prst="rect">
            <a:avLst/>
          </a:prstGeom>
          <a:noFill/>
        </p:spPr>
        <p:txBody>
          <a:bodyPr wrap="square">
            <a:spAutoFit/>
          </a:bodyPr>
          <a:lstStyle/>
          <a:p>
            <a:r>
              <a:rPr lang="en-US" sz="3200" b="1" dirty="0">
                <a:solidFill>
                  <a:srgbClr val="FFFF00"/>
                </a:solidFill>
              </a:rPr>
              <a:t>B</a:t>
            </a:r>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838398-C8D9-6106-BD46-36E9290BCC82}"/>
                  </a:ext>
                </a:extLst>
              </p:cNvPr>
              <p:cNvSpPr txBox="1"/>
              <p:nvPr/>
            </p:nvSpPr>
            <p:spPr>
              <a:xfrm>
                <a:off x="7192150" y="4989496"/>
                <a:ext cx="3646126"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𝐾𝑒𝑟𝑛𝑎𝑙</m:t>
                          </m:r>
                          <m:r>
                            <a:rPr lang="en-US" i="1" smtClean="0">
                              <a:solidFill>
                                <a:srgbClr val="FF0000"/>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𝐹𝑖𝑙𝑡𝑒𝑟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𝑊𝑒𝑖𝑔h𝑡𝑠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𝑂𝑉</m:t>
                          </m:r>
                          <m:r>
                            <m:rPr>
                              <m:nor/>
                            </m:rPr>
                            <a:rPr lang="en-US" dirty="0"/>
                            <m:t> </m:t>
                          </m:r>
                        </m:e>
                      </m:nary>
                    </m:oMath>
                  </m:oMathPara>
                </a14:m>
                <a:endParaRPr lang="en-US" dirty="0"/>
              </a:p>
            </p:txBody>
          </p:sp>
        </mc:Choice>
        <mc:Fallback xmlns="">
          <p:sp>
            <p:nvSpPr>
              <p:cNvPr id="33" name="TextBox 32">
                <a:extLst>
                  <a:ext uri="{FF2B5EF4-FFF2-40B4-BE49-F238E27FC236}">
                    <a16:creationId xmlns:a16="http://schemas.microsoft.com/office/drawing/2014/main" id="{DC838398-C8D9-6106-BD46-36E9290BCC82}"/>
                  </a:ext>
                </a:extLst>
              </p:cNvPr>
              <p:cNvSpPr txBox="1">
                <a:spLocks noRot="1" noChangeAspect="1" noMove="1" noResize="1" noEditPoints="1" noAdjustHandles="1" noChangeArrowheads="1" noChangeShapeType="1" noTextEdit="1"/>
              </p:cNvSpPr>
              <p:nvPr/>
            </p:nvSpPr>
            <p:spPr>
              <a:xfrm>
                <a:off x="7192150" y="4989496"/>
                <a:ext cx="3646126" cy="670761"/>
              </a:xfrm>
              <a:prstGeom prst="rect">
                <a:avLst/>
              </a:prstGeom>
              <a:blipFill>
                <a:blip r:embed="rId8"/>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7B7FD092-B025-2510-48EA-438441C022F1}"/>
              </a:ext>
            </a:extLst>
          </p:cNvPr>
          <p:cNvSpPr txBox="1"/>
          <p:nvPr/>
        </p:nvSpPr>
        <p:spPr>
          <a:xfrm>
            <a:off x="7911020" y="5529759"/>
            <a:ext cx="1475047" cy="307777"/>
          </a:xfrm>
          <a:prstGeom prst="rect">
            <a:avLst/>
          </a:prstGeom>
          <a:noFill/>
        </p:spPr>
        <p:txBody>
          <a:bodyPr wrap="square" rtlCol="0">
            <a:spAutoFit/>
          </a:bodyPr>
          <a:lstStyle/>
          <a:p>
            <a:r>
              <a:rPr lang="en-US" sz="1400" i="1" dirty="0">
                <a:solidFill>
                  <a:srgbClr val="FF0000"/>
                </a:solidFill>
              </a:rPr>
              <a:t>elementwise</a:t>
            </a:r>
            <a:endParaRPr lang="en-US" sz="1600" i="1" dirty="0">
              <a:solidFill>
                <a:srgbClr val="FF0000"/>
              </a:solidFill>
            </a:endParaRPr>
          </a:p>
        </p:txBody>
      </p:sp>
    </p:spTree>
    <p:extLst>
      <p:ext uri="{BB962C8B-B14F-4D97-AF65-F5344CB8AC3E}">
        <p14:creationId xmlns:p14="http://schemas.microsoft.com/office/powerpoint/2010/main" val="124960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pic>
        <p:nvPicPr>
          <p:cNvPr id="7" name="Graphic 6" descr="Hamburger Menu Icon with solid fill">
            <a:hlinkClick r:id="rId4" action="ppaction://hlinksldjump"/>
            <a:extLst>
              <a:ext uri="{FF2B5EF4-FFF2-40B4-BE49-F238E27FC236}">
                <a16:creationId xmlns:a16="http://schemas.microsoft.com/office/drawing/2014/main" id="{BC44A10F-E2E0-DA36-E927-CF4256A24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19903" y="1332773"/>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1907494" y="5161849"/>
            <a:ext cx="1068752"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Agarap</a:t>
            </a:r>
            <a:r>
              <a:rPr lang="en-US" sz="1600" dirty="0">
                <a:solidFill>
                  <a:schemeClr val="bg1"/>
                </a:solidFill>
              </a:rPr>
              <a:t>]</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708310" y="1773984"/>
            <a:ext cx="3704958" cy="3311779"/>
          </a:xfrm>
          <a:prstGeom prst="rect">
            <a:avLst/>
          </a:prstGeom>
        </p:spPr>
      </p:pic>
      <p:sp>
        <p:nvSpPr>
          <p:cNvPr id="16" name="TextBox 15">
            <a:extLst>
              <a:ext uri="{FF2B5EF4-FFF2-40B4-BE49-F238E27FC236}">
                <a16:creationId xmlns:a16="http://schemas.microsoft.com/office/drawing/2014/main" id="{88EE9131-8564-650E-6ACE-BBAC60601EC9}"/>
              </a:ext>
            </a:extLst>
          </p:cNvPr>
          <p:cNvSpPr txBox="1"/>
          <p:nvPr/>
        </p:nvSpPr>
        <p:spPr>
          <a:xfrm>
            <a:off x="4721244" y="2811188"/>
            <a:ext cx="5786597" cy="2308324"/>
          </a:xfrm>
          <a:prstGeom prst="rect">
            <a:avLst/>
          </a:prstGeom>
          <a:noFill/>
        </p:spPr>
        <p:txBody>
          <a:bodyPr wrap="square">
            <a:spAutoFit/>
          </a:bodyPr>
          <a:lstStyle/>
          <a:p>
            <a:r>
              <a:rPr lang="en-US" dirty="0">
                <a:solidFill>
                  <a:schemeClr val="bg1"/>
                </a:solidFill>
              </a:rPr>
              <a:t>Why </a:t>
            </a:r>
            <a:r>
              <a:rPr lang="en-US" dirty="0" err="1">
                <a:solidFill>
                  <a:schemeClr val="bg1"/>
                </a:solidFill>
              </a:rPr>
              <a:t>ReLu</a:t>
            </a:r>
            <a:r>
              <a:rPr lang="en-US" dirty="0">
                <a:solidFill>
                  <a:schemeClr val="bg1"/>
                </a:solidFill>
              </a:rPr>
              <a:t>?</a:t>
            </a:r>
          </a:p>
          <a:p>
            <a:pPr marL="285750" indent="-285750">
              <a:buFont typeface="Wingdings" panose="05000000000000000000" pitchFamily="2" charset="2"/>
              <a:buChar char="Ø"/>
            </a:pPr>
            <a:r>
              <a:rPr lang="en-US" dirty="0">
                <a:solidFill>
                  <a:schemeClr val="bg1"/>
                </a:solidFill>
              </a:rPr>
              <a:t>eliminates complex calculations</a:t>
            </a:r>
          </a:p>
          <a:p>
            <a:pPr marL="285750" indent="-285750">
              <a:buFont typeface="Wingdings" panose="05000000000000000000" pitchFamily="2" charset="2"/>
              <a:buChar char="Ø"/>
            </a:pPr>
            <a:r>
              <a:rPr lang="en-US" dirty="0">
                <a:solidFill>
                  <a:schemeClr val="bg1"/>
                </a:solidFill>
              </a:rPr>
              <a:t>reduces processing demands</a:t>
            </a:r>
          </a:p>
          <a:p>
            <a:pPr marL="285750" indent="-285750">
              <a:buFont typeface="Wingdings" panose="05000000000000000000" pitchFamily="2" charset="2"/>
              <a:buChar char="Ø"/>
            </a:pPr>
            <a:r>
              <a:rPr lang="en-US" dirty="0">
                <a:solidFill>
                  <a:schemeClr val="bg1"/>
                </a:solidFill>
              </a:rPr>
              <a:t>model can learn in less time</a:t>
            </a:r>
          </a:p>
          <a:p>
            <a:pPr marL="285750" indent="-285750">
              <a:buFont typeface="Wingdings" panose="05000000000000000000" pitchFamily="2" charset="2"/>
              <a:buChar char="Ø"/>
            </a:pPr>
            <a:r>
              <a:rPr lang="en-US" dirty="0">
                <a:solidFill>
                  <a:schemeClr val="bg1"/>
                </a:solidFill>
              </a:rPr>
              <a:t>promotes sparsity </a:t>
            </a:r>
          </a:p>
          <a:p>
            <a:endParaRPr lang="en-US" dirty="0">
              <a:solidFill>
                <a:schemeClr val="bg1"/>
              </a:solidFill>
            </a:endParaRPr>
          </a:p>
          <a:p>
            <a:r>
              <a:rPr lang="en-US" dirty="0">
                <a:solidFill>
                  <a:schemeClr val="bg1"/>
                </a:solidFill>
              </a:rPr>
              <a:t>Sparsity refers to a scenario where most of the cell entries in a matrix are zero [</a:t>
            </a:r>
            <a:r>
              <a:rPr lang="en-US" dirty="0" err="1">
                <a:solidFill>
                  <a:schemeClr val="bg1"/>
                </a:solidFill>
              </a:rPr>
              <a:t>Giskard</a:t>
            </a:r>
            <a:r>
              <a:rPr lang="en-US" dirty="0">
                <a:solidFill>
                  <a:schemeClr val="bg1"/>
                </a:solidFill>
              </a:rPr>
              <a:t>]. </a:t>
            </a:r>
          </a:p>
        </p:txBody>
      </p:sp>
      <p:pic>
        <p:nvPicPr>
          <p:cNvPr id="3" name="Graphic 2" descr="Hamburger Menu Icon with solid fill">
            <a:hlinkClick r:id="rId3" action="ppaction://hlinksldjump"/>
            <a:extLst>
              <a:ext uri="{FF2B5EF4-FFF2-40B4-BE49-F238E27FC236}">
                <a16:creationId xmlns:a16="http://schemas.microsoft.com/office/drawing/2014/main" id="{69CC7F1B-0CEC-5FD2-3E87-6453308592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D041D5-2C8B-2C43-7AFD-F9F71C3A393D}"/>
                  </a:ext>
                </a:extLst>
              </p:cNvPr>
              <p:cNvSpPr txBox="1"/>
              <p:nvPr/>
            </p:nvSpPr>
            <p:spPr>
              <a:xfrm>
                <a:off x="4869389" y="2039537"/>
                <a:ext cx="5031634"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𝑥</m:t>
                          </m:r>
                        </m:e>
                        <m:sup>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eqArr>
                            <m:eqArrPr>
                              <m:ctrlPr>
                                <a:rPr lang="en-US" b="0" i="1" smtClean="0">
                                  <a:solidFill>
                                    <a:schemeClr val="bg1"/>
                                  </a:solidFill>
                                  <a:latin typeface="Cambria Math" panose="02040503050406030204" pitchFamily="18" charset="0"/>
                                </a:rPr>
                              </m:ctrlPr>
                            </m:eqArrPr>
                            <m:e>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&gt;0,</m:t>
                              </m:r>
                            </m:e>
                            <m:e>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𝑜𝑡h𝑒𝑟𝑤𝑖𝑠𝑒</m:t>
                              </m:r>
                              <m:r>
                                <a:rPr lang="en-US" b="0" i="1" smtClean="0">
                                  <a:solidFill>
                                    <a:schemeClr val="bg1"/>
                                  </a:solidFill>
                                  <a:latin typeface="Cambria Math" panose="02040503050406030204" pitchFamily="18" charset="0"/>
                                </a:rPr>
                                <m:t>,</m:t>
                              </m:r>
                            </m:e>
                          </m:eqArr>
                        </m:e>
                      </m:d>
                    </m:oMath>
                  </m:oMathPara>
                </a14:m>
                <a:endParaRPr lang="en-US" dirty="0"/>
              </a:p>
            </p:txBody>
          </p:sp>
        </mc:Choice>
        <mc:Fallback xmlns="">
          <p:sp>
            <p:nvSpPr>
              <p:cNvPr id="8" name="TextBox 7">
                <a:extLst>
                  <a:ext uri="{FF2B5EF4-FFF2-40B4-BE49-F238E27FC236}">
                    <a16:creationId xmlns:a16="http://schemas.microsoft.com/office/drawing/2014/main" id="{0ED041D5-2C8B-2C43-7AFD-F9F71C3A393D}"/>
                  </a:ext>
                </a:extLst>
              </p:cNvPr>
              <p:cNvSpPr txBox="1">
                <a:spLocks noRot="1" noChangeAspect="1" noMove="1" noResize="1" noEditPoints="1" noAdjustHandles="1" noChangeArrowheads="1" noChangeShapeType="1" noTextEdit="1"/>
              </p:cNvSpPr>
              <p:nvPr/>
            </p:nvSpPr>
            <p:spPr>
              <a:xfrm>
                <a:off x="4869389" y="2039537"/>
                <a:ext cx="5031634" cy="61786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8743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31921" y="141004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Max Pooling</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920569" y="1798713"/>
            <a:ext cx="3611257" cy="1754326"/>
          </a:xfrm>
          <a:prstGeom prst="rect">
            <a:avLst/>
          </a:prstGeom>
          <a:noFill/>
        </p:spPr>
        <p:txBody>
          <a:bodyPr wrap="square">
            <a:spAutoFit/>
          </a:bodyPr>
          <a:lstStyle/>
          <a:p>
            <a:r>
              <a:rPr lang="en-US" dirty="0">
                <a:solidFill>
                  <a:schemeClr val="bg1"/>
                </a:solidFill>
              </a:rPr>
              <a:t>The feature map output of convolutional layers record the precise position of features in the input. </a:t>
            </a:r>
            <a:r>
              <a:rPr lang="en-US" i="1" dirty="0">
                <a:solidFill>
                  <a:schemeClr val="bg1"/>
                </a:solidFill>
              </a:rPr>
              <a:t>Small movements in the position of the feature will result in a different feature map. </a:t>
            </a:r>
          </a:p>
        </p:txBody>
      </p:sp>
      <p:pic>
        <p:nvPicPr>
          <p:cNvPr id="2" name="Graphic 1" descr="Hamburger Menu Icon with solid fill">
            <a:hlinkClick r:id="rId2"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3CA55963-5E58-1685-DC1F-BFB58761EFC7}"/>
              </a:ext>
            </a:extLst>
          </p:cNvPr>
          <p:cNvSpPr txBox="1"/>
          <p:nvPr/>
        </p:nvSpPr>
        <p:spPr>
          <a:xfrm>
            <a:off x="6538797" y="6140221"/>
            <a:ext cx="2511287" cy="369332"/>
          </a:xfrm>
          <a:prstGeom prst="rect">
            <a:avLst/>
          </a:prstGeom>
          <a:noFill/>
        </p:spPr>
        <p:txBody>
          <a:bodyPr wrap="square">
            <a:spAutoFit/>
          </a:bodyPr>
          <a:lstStyle/>
          <a:p>
            <a:r>
              <a:rPr lang="en-US" dirty="0">
                <a:solidFill>
                  <a:schemeClr val="bg1"/>
                </a:solidFill>
              </a:rPr>
              <a:t>[Kumar, Credit: </a:t>
            </a:r>
            <a:r>
              <a:rPr lang="en-US" dirty="0" err="1">
                <a:solidFill>
                  <a:schemeClr val="bg1"/>
                </a:solidFill>
              </a:rPr>
              <a:t>Codicals</a:t>
            </a:r>
            <a:r>
              <a:rPr lang="en-US" dirty="0">
                <a:solidFill>
                  <a:schemeClr val="bg1"/>
                </a:solidFill>
              </a:rPr>
              <a:t>]</a:t>
            </a:r>
          </a:p>
        </p:txBody>
      </p:sp>
      <p:sp>
        <p:nvSpPr>
          <p:cNvPr id="13" name="TextBox 12">
            <a:extLst>
              <a:ext uri="{FF2B5EF4-FFF2-40B4-BE49-F238E27FC236}">
                <a16:creationId xmlns:a16="http://schemas.microsoft.com/office/drawing/2014/main" id="{F1779FEA-B755-304B-06AB-D194AA93CEE2}"/>
              </a:ext>
            </a:extLst>
          </p:cNvPr>
          <p:cNvSpPr txBox="1"/>
          <p:nvPr/>
        </p:nvSpPr>
        <p:spPr>
          <a:xfrm>
            <a:off x="931921" y="3814727"/>
            <a:ext cx="3332200" cy="2031325"/>
          </a:xfrm>
          <a:prstGeom prst="rect">
            <a:avLst/>
          </a:prstGeom>
          <a:noFill/>
        </p:spPr>
        <p:txBody>
          <a:bodyPr wrap="square">
            <a:spAutoFit/>
          </a:bodyPr>
          <a:lstStyle/>
          <a:p>
            <a:r>
              <a:rPr lang="en-US" b="1" dirty="0" err="1">
                <a:solidFill>
                  <a:schemeClr val="bg1"/>
                </a:solidFill>
              </a:rPr>
              <a:t>Downsampling</a:t>
            </a:r>
            <a:r>
              <a:rPr lang="en-US" b="1" dirty="0">
                <a:solidFill>
                  <a:schemeClr val="bg1"/>
                </a:solidFill>
              </a:rPr>
              <a:t>: </a:t>
            </a:r>
          </a:p>
          <a:p>
            <a:pPr marL="285750" indent="-285750">
              <a:buFont typeface="Wingdings" panose="05000000000000000000" pitchFamily="2" charset="2"/>
              <a:buChar char="Ø"/>
            </a:pPr>
            <a:r>
              <a:rPr lang="en-US" dirty="0">
                <a:solidFill>
                  <a:schemeClr val="bg1"/>
                </a:solidFill>
              </a:rPr>
              <a:t>lower resolution version of an input signal is created </a:t>
            </a:r>
          </a:p>
          <a:p>
            <a:pPr marL="285750" indent="-285750">
              <a:buFont typeface="Wingdings" panose="05000000000000000000" pitchFamily="2" charset="2"/>
              <a:buChar char="Ø"/>
            </a:pPr>
            <a:r>
              <a:rPr lang="en-US" dirty="0">
                <a:solidFill>
                  <a:schemeClr val="bg1"/>
                </a:solidFill>
              </a:rPr>
              <a:t>contains the large or important structural elements without the fine detail that may not be as useful</a:t>
            </a:r>
          </a:p>
        </p:txBody>
      </p:sp>
      <p:sp>
        <p:nvSpPr>
          <p:cNvPr id="15" name="TextBox 14">
            <a:extLst>
              <a:ext uri="{FF2B5EF4-FFF2-40B4-BE49-F238E27FC236}">
                <a16:creationId xmlns:a16="http://schemas.microsoft.com/office/drawing/2014/main" id="{B2290A2A-3CA9-80A4-BB0A-14BBA33575DD}"/>
              </a:ext>
            </a:extLst>
          </p:cNvPr>
          <p:cNvSpPr txBox="1"/>
          <p:nvPr/>
        </p:nvSpPr>
        <p:spPr>
          <a:xfrm>
            <a:off x="5326303" y="1310038"/>
            <a:ext cx="4936277" cy="646331"/>
          </a:xfrm>
          <a:prstGeom prst="rect">
            <a:avLst/>
          </a:prstGeom>
          <a:noFill/>
        </p:spPr>
        <p:txBody>
          <a:bodyPr wrap="square">
            <a:spAutoFit/>
          </a:bodyPr>
          <a:lstStyle/>
          <a:p>
            <a:r>
              <a:rPr lang="en-US" dirty="0">
                <a:solidFill>
                  <a:srgbClr val="FFFF00"/>
                </a:solidFill>
              </a:rPr>
              <a:t>Maximum pooling calculates the maximum, or largest, value in each patch of each feature map.</a:t>
            </a:r>
          </a:p>
        </p:txBody>
      </p:sp>
      <p:pic>
        <p:nvPicPr>
          <p:cNvPr id="3" name="Picture 2">
            <a:extLst>
              <a:ext uri="{FF2B5EF4-FFF2-40B4-BE49-F238E27FC236}">
                <a16:creationId xmlns:a16="http://schemas.microsoft.com/office/drawing/2014/main" id="{E8EE8C2E-A751-8615-D81F-DCB4C739B113}"/>
              </a:ext>
            </a:extLst>
          </p:cNvPr>
          <p:cNvPicPr>
            <a:picLocks noChangeAspect="1"/>
          </p:cNvPicPr>
          <p:nvPr/>
        </p:nvPicPr>
        <p:blipFill>
          <a:blip r:embed="rId5"/>
          <a:stretch>
            <a:fillRect/>
          </a:stretch>
        </p:blipFill>
        <p:spPr>
          <a:xfrm>
            <a:off x="4623651" y="2738985"/>
            <a:ext cx="6506595" cy="3253298"/>
          </a:xfrm>
          <a:prstGeom prst="round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115A2A-B211-3ED5-7102-AE01D31F6641}"/>
                  </a:ext>
                </a:extLst>
              </p:cNvPr>
              <p:cNvSpPr txBox="1"/>
              <p:nvPr/>
            </p:nvSpPr>
            <p:spPr>
              <a:xfrm>
                <a:off x="5398470" y="2209177"/>
                <a:ext cx="50764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𝑀𝑃</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𝑓𝑜𝑟</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𝐹</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feature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map</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patches</m:t>
                      </m:r>
                    </m:oMath>
                  </m:oMathPara>
                </a14:m>
                <a:endParaRPr lang="en-US" dirty="0"/>
              </a:p>
            </p:txBody>
          </p:sp>
        </mc:Choice>
        <mc:Fallback xmlns="">
          <p:sp>
            <p:nvSpPr>
              <p:cNvPr id="9" name="TextBox 8">
                <a:extLst>
                  <a:ext uri="{FF2B5EF4-FFF2-40B4-BE49-F238E27FC236}">
                    <a16:creationId xmlns:a16="http://schemas.microsoft.com/office/drawing/2014/main" id="{92115A2A-B211-3ED5-7102-AE01D31F6641}"/>
                  </a:ext>
                </a:extLst>
              </p:cNvPr>
              <p:cNvSpPr txBox="1">
                <a:spLocks noRot="1" noChangeAspect="1" noMove="1" noResize="1" noEditPoints="1" noAdjustHandles="1" noChangeArrowheads="1" noChangeShapeType="1" noTextEdit="1"/>
              </p:cNvSpPr>
              <p:nvPr/>
            </p:nvSpPr>
            <p:spPr>
              <a:xfrm>
                <a:off x="5398470" y="2209177"/>
                <a:ext cx="5076454" cy="276999"/>
              </a:xfrm>
              <a:prstGeom prst="rect">
                <a:avLst/>
              </a:prstGeom>
              <a:blipFill>
                <a:blip r:embed="rId6"/>
                <a:stretch>
                  <a:fillRect l="-721" t="-2174" r="-1322" b="-3260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F7C3350-CC54-2CEA-C9C4-F02F6DC6F9EF}"/>
              </a:ext>
            </a:extLst>
          </p:cNvPr>
          <p:cNvSpPr txBox="1"/>
          <p:nvPr/>
        </p:nvSpPr>
        <p:spPr>
          <a:xfrm>
            <a:off x="1410771" y="5910190"/>
            <a:ext cx="1315426" cy="369332"/>
          </a:xfrm>
          <a:prstGeom prst="rect">
            <a:avLst/>
          </a:prstGeom>
          <a:noFill/>
        </p:spPr>
        <p:txBody>
          <a:bodyPr wrap="square">
            <a:spAutoFit/>
          </a:bodyPr>
          <a:lstStyle/>
          <a:p>
            <a:r>
              <a:rPr lang="en-US" dirty="0">
                <a:solidFill>
                  <a:schemeClr val="bg1"/>
                </a:solidFill>
              </a:rPr>
              <a:t>[Brownlee]</a:t>
            </a:r>
          </a:p>
        </p:txBody>
      </p:sp>
    </p:spTree>
    <p:extLst>
      <p:ext uri="{BB962C8B-B14F-4D97-AF65-F5344CB8AC3E}">
        <p14:creationId xmlns:p14="http://schemas.microsoft.com/office/powerpoint/2010/main" val="867088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42</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81383" y="2637496"/>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Binary Cross-Entropy Loss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08A6B923-DA31-EF53-3275-1867EC397D04}"/>
              </a:ext>
            </a:extLst>
          </p:cNvPr>
          <p:cNvSpPr txBox="1"/>
          <p:nvPr/>
        </p:nvSpPr>
        <p:spPr>
          <a:xfrm>
            <a:off x="1004935" y="3017305"/>
            <a:ext cx="3916017" cy="369332"/>
          </a:xfrm>
          <a:prstGeom prst="rect">
            <a:avLst/>
          </a:prstGeom>
          <a:noFill/>
        </p:spPr>
        <p:txBody>
          <a:bodyPr wrap="square">
            <a:spAutoFit/>
          </a:bodyPr>
          <a:lstStyle/>
          <a:p>
            <a:r>
              <a:rPr lang="en-US" i="1" dirty="0">
                <a:solidFill>
                  <a:schemeClr val="bg1"/>
                </a:solidFill>
              </a:rPr>
              <a:t>Only two classes</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EB8F06F-F121-C1BF-70F4-CAB87FB1A3D7}"/>
                  </a:ext>
                </a:extLst>
              </p:cNvPr>
              <p:cNvSpPr txBox="1"/>
              <p:nvPr/>
            </p:nvSpPr>
            <p:spPr>
              <a:xfrm>
                <a:off x="994647" y="5323481"/>
                <a:ext cx="3306418" cy="8118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𝐶𝐶𝐸𝐿</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𝑁</m:t>
                          </m:r>
                        </m:den>
                      </m:f>
                      <m:nary>
                        <m:naryPr>
                          <m:chr m:val="∑"/>
                          <m:ctrlPr>
                            <a:rPr lang="en-US"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𝐶</m:t>
                              </m:r>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rPr>
                                <m:t>log</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e>
                          </m:nary>
                          <m:r>
                            <a:rPr lang="en-US" b="0" i="1" smtClean="0">
                              <a:solidFill>
                                <a:schemeClr val="bg1"/>
                              </a:solidFill>
                              <a:latin typeface="Cambria Math" panose="02040503050406030204" pitchFamily="18" charset="0"/>
                            </a:rPr>
                            <m:t>)</m:t>
                          </m:r>
                        </m:e>
                      </m:nary>
                    </m:oMath>
                  </m:oMathPara>
                </a14:m>
                <a:endParaRPr lang="en-US" dirty="0">
                  <a:solidFill>
                    <a:schemeClr val="bg1"/>
                  </a:solidFill>
                </a:endParaRPr>
              </a:p>
            </p:txBody>
          </p:sp>
        </mc:Choice>
        <mc:Fallback>
          <p:sp>
            <p:nvSpPr>
              <p:cNvPr id="16" name="TextBox 15">
                <a:extLst>
                  <a:ext uri="{FF2B5EF4-FFF2-40B4-BE49-F238E27FC236}">
                    <a16:creationId xmlns:a16="http://schemas.microsoft.com/office/drawing/2014/main" id="{2EB8F06F-F121-C1BF-70F4-CAB87FB1A3D7}"/>
                  </a:ext>
                </a:extLst>
              </p:cNvPr>
              <p:cNvSpPr txBox="1">
                <a:spLocks noRot="1" noChangeAspect="1" noMove="1" noResize="1" noEditPoints="1" noAdjustHandles="1" noChangeArrowheads="1" noChangeShapeType="1" noTextEdit="1"/>
              </p:cNvSpPr>
              <p:nvPr/>
            </p:nvSpPr>
            <p:spPr>
              <a:xfrm>
                <a:off x="994647" y="5323481"/>
                <a:ext cx="3306418" cy="811825"/>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917E8C-9F3D-E74F-84A2-B45BAF9E5308}"/>
              </a:ext>
            </a:extLst>
          </p:cNvPr>
          <p:cNvSpPr txBox="1"/>
          <p:nvPr/>
        </p:nvSpPr>
        <p:spPr>
          <a:xfrm>
            <a:off x="6762819" y="3295731"/>
            <a:ext cx="3497855" cy="2862322"/>
          </a:xfrm>
          <a:prstGeom prst="rect">
            <a:avLst/>
          </a:prstGeom>
          <a:noFill/>
        </p:spPr>
        <p:txBody>
          <a:bodyPr wrap="square">
            <a:spAutoFit/>
          </a:bodyPr>
          <a:lstStyle/>
          <a:p>
            <a:r>
              <a:rPr lang="en-US" dirty="0">
                <a:solidFill>
                  <a:schemeClr val="bg1"/>
                </a:solidFill>
              </a:rPr>
              <a:t>C := number of classes</a:t>
            </a:r>
          </a:p>
          <a:p>
            <a:endParaRPr lang="en-US" dirty="0">
              <a:solidFill>
                <a:schemeClr val="bg1"/>
              </a:solidFill>
            </a:endParaRPr>
          </a:p>
          <a:p>
            <a:r>
              <a:rPr lang="en-US" dirty="0">
                <a:solidFill>
                  <a:schemeClr val="bg1"/>
                </a:solidFill>
              </a:rPr>
              <a:t>N := number of rows</a:t>
            </a:r>
          </a:p>
          <a:p>
            <a:endParaRPr lang="en-US" dirty="0">
              <a:solidFill>
                <a:schemeClr val="bg1"/>
              </a:solidFill>
            </a:endParaRPr>
          </a:p>
          <a:p>
            <a:r>
              <a:rPr lang="en-US" dirty="0">
                <a:solidFill>
                  <a:schemeClr val="bg1"/>
                </a:solidFill>
              </a:rPr>
              <a:t>y := indicator if class label j is the correct classification for observation i</a:t>
            </a:r>
          </a:p>
          <a:p>
            <a:endParaRPr lang="en-US" dirty="0">
              <a:solidFill>
                <a:schemeClr val="bg1"/>
              </a:solidFill>
            </a:endParaRPr>
          </a:p>
          <a:p>
            <a:r>
              <a:rPr lang="en-US" dirty="0">
                <a:solidFill>
                  <a:schemeClr val="bg1"/>
                </a:solidFill>
              </a:rPr>
              <a:t>p := predicted probability observation </a:t>
            </a:r>
            <a:r>
              <a:rPr lang="en-US" dirty="0" err="1">
                <a:solidFill>
                  <a:schemeClr val="bg1"/>
                </a:solidFill>
              </a:rPr>
              <a:t>i</a:t>
            </a:r>
            <a:r>
              <a:rPr lang="en-US" dirty="0">
                <a:solidFill>
                  <a:schemeClr val="bg1"/>
                </a:solidFill>
              </a:rPr>
              <a:t> is of class j</a:t>
            </a:r>
          </a:p>
        </p:txBody>
      </p:sp>
      <p:sp>
        <p:nvSpPr>
          <p:cNvPr id="3" name="Text Placeholder 2">
            <a:extLst>
              <a:ext uri="{FF2B5EF4-FFF2-40B4-BE49-F238E27FC236}">
                <a16:creationId xmlns:a16="http://schemas.microsoft.com/office/drawing/2014/main" id="{EC9D026D-8A2D-E7DA-F5CA-8211DFF9C99D}"/>
              </a:ext>
            </a:extLst>
          </p:cNvPr>
          <p:cNvSpPr txBox="1">
            <a:spLocks/>
          </p:cNvSpPr>
          <p:nvPr/>
        </p:nvSpPr>
        <p:spPr>
          <a:xfrm>
            <a:off x="943888" y="437540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Categorical Cross-Entropy Loss</a:t>
            </a:r>
          </a:p>
        </p:txBody>
      </p:sp>
      <p:sp>
        <p:nvSpPr>
          <p:cNvPr id="9" name="TextBox 8">
            <a:extLst>
              <a:ext uri="{FF2B5EF4-FFF2-40B4-BE49-F238E27FC236}">
                <a16:creationId xmlns:a16="http://schemas.microsoft.com/office/drawing/2014/main" id="{B679DAC1-0B3E-F954-96A3-F9709CCA0EC0}"/>
              </a:ext>
            </a:extLst>
          </p:cNvPr>
          <p:cNvSpPr txBox="1"/>
          <p:nvPr/>
        </p:nvSpPr>
        <p:spPr>
          <a:xfrm>
            <a:off x="974067" y="4755211"/>
            <a:ext cx="3916017" cy="369332"/>
          </a:xfrm>
          <a:prstGeom prst="rect">
            <a:avLst/>
          </a:prstGeom>
          <a:noFill/>
        </p:spPr>
        <p:txBody>
          <a:bodyPr wrap="square">
            <a:spAutoFit/>
          </a:bodyPr>
          <a:lstStyle/>
          <a:p>
            <a:r>
              <a:rPr lang="en-US" i="1" dirty="0">
                <a:solidFill>
                  <a:schemeClr val="bg1"/>
                </a:solidFill>
              </a:rPr>
              <a:t>More than two classes</a:t>
            </a:r>
          </a:p>
        </p:txBody>
      </p:sp>
      <p:sp>
        <p:nvSpPr>
          <p:cNvPr id="14" name="TextBox 13">
            <a:extLst>
              <a:ext uri="{FF2B5EF4-FFF2-40B4-BE49-F238E27FC236}">
                <a16:creationId xmlns:a16="http://schemas.microsoft.com/office/drawing/2014/main" id="{8D8D60BC-F6ED-CC3F-AA6B-035F5C9563E9}"/>
              </a:ext>
            </a:extLst>
          </p:cNvPr>
          <p:cNvSpPr txBox="1"/>
          <p:nvPr/>
        </p:nvSpPr>
        <p:spPr>
          <a:xfrm>
            <a:off x="1023722" y="1484778"/>
            <a:ext cx="7136296" cy="923330"/>
          </a:xfrm>
          <a:prstGeom prst="rect">
            <a:avLst/>
          </a:prstGeom>
          <a:noFill/>
        </p:spPr>
        <p:txBody>
          <a:bodyPr wrap="square">
            <a:spAutoFit/>
          </a:bodyPr>
          <a:lstStyle/>
          <a:p>
            <a:r>
              <a:rPr lang="en-US" dirty="0">
                <a:solidFill>
                  <a:schemeClr val="bg1"/>
                </a:solidFill>
              </a:rPr>
              <a:t>The </a:t>
            </a:r>
            <a:r>
              <a:rPr lang="en-US" b="1" dirty="0">
                <a:solidFill>
                  <a:srgbClr val="FFFF00"/>
                </a:solidFill>
              </a:rPr>
              <a:t>cross-entropy loss function </a:t>
            </a:r>
            <a:r>
              <a:rPr lang="en-US" dirty="0">
                <a:solidFill>
                  <a:schemeClr val="bg1"/>
                </a:solidFill>
              </a:rPr>
              <a:t>in classification calculates how accurate our machine learning or deep learning model is by defining the difference between the estimated probability with our desired outcome.</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5B87F63-8DA4-8D4C-CB93-F570F51FD5AF}"/>
                  </a:ext>
                </a:extLst>
              </p:cNvPr>
              <p:cNvSpPr txBox="1"/>
              <p:nvPr/>
            </p:nvSpPr>
            <p:spPr>
              <a:xfrm>
                <a:off x="981383" y="3424211"/>
                <a:ext cx="5151154" cy="780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𝐵𝐶𝐸𝐿</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𝑁</m:t>
                          </m:r>
                        </m:den>
                      </m:f>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e>
                          </m:d>
                        </m:e>
                      </m:nary>
                    </m:oMath>
                  </m:oMathPara>
                </a14:m>
                <a:endParaRPr lang="en-US" dirty="0">
                  <a:solidFill>
                    <a:schemeClr val="bg1"/>
                  </a:solidFill>
                </a:endParaRPr>
              </a:p>
            </p:txBody>
          </p:sp>
        </mc:Choice>
        <mc:Fallback>
          <p:sp>
            <p:nvSpPr>
              <p:cNvPr id="19" name="TextBox 18">
                <a:extLst>
                  <a:ext uri="{FF2B5EF4-FFF2-40B4-BE49-F238E27FC236}">
                    <a16:creationId xmlns:a16="http://schemas.microsoft.com/office/drawing/2014/main" id="{F5B87F63-8DA4-8D4C-CB93-F570F51FD5AF}"/>
                  </a:ext>
                </a:extLst>
              </p:cNvPr>
              <p:cNvSpPr txBox="1">
                <a:spLocks noRot="1" noChangeAspect="1" noMove="1" noResize="1" noEditPoints="1" noAdjustHandles="1" noChangeArrowheads="1" noChangeShapeType="1" noTextEdit="1"/>
              </p:cNvSpPr>
              <p:nvPr/>
            </p:nvSpPr>
            <p:spPr>
              <a:xfrm>
                <a:off x="981383" y="3424211"/>
                <a:ext cx="5151154" cy="780535"/>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1921C1E-64BC-AA3F-B8E9-998DD368649F}"/>
              </a:ext>
            </a:extLst>
          </p:cNvPr>
          <p:cNvSpPr txBox="1"/>
          <p:nvPr/>
        </p:nvSpPr>
        <p:spPr>
          <a:xfrm>
            <a:off x="8369411" y="1711122"/>
            <a:ext cx="1737115" cy="369332"/>
          </a:xfrm>
          <a:prstGeom prst="rect">
            <a:avLst/>
          </a:prstGeom>
          <a:noFill/>
        </p:spPr>
        <p:txBody>
          <a:bodyPr wrap="square">
            <a:spAutoFit/>
          </a:bodyPr>
          <a:lstStyle/>
          <a:p>
            <a:r>
              <a:rPr lang="en-US" dirty="0">
                <a:solidFill>
                  <a:schemeClr val="bg1"/>
                </a:solidFill>
              </a:rPr>
              <a:t>[The 365 Team]</a:t>
            </a:r>
            <a:endParaRPr lang="en-US" dirty="0"/>
          </a:p>
        </p:txBody>
      </p:sp>
    </p:spTree>
    <p:extLst>
      <p:ext uri="{BB962C8B-B14F-4D97-AF65-F5344CB8AC3E}">
        <p14:creationId xmlns:p14="http://schemas.microsoft.com/office/powerpoint/2010/main" val="3164281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7028744" y="5763795"/>
            <a:ext cx="1399638"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Kingma</a:t>
            </a:r>
            <a:r>
              <a:rPr lang="en-US" sz="1600" dirty="0">
                <a:solidFill>
                  <a:schemeClr val="bg1"/>
                </a:solidFill>
              </a:rPr>
              <a:t> et al.]</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4247317"/>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 </a:t>
                </a:r>
                <a:r>
                  <a:rPr lang="en-US" sz="1800" dirty="0">
                    <a:solidFill>
                      <a:schemeClr val="bg1"/>
                    </a:solidFill>
                  </a:rPr>
                  <a:t>[</a:t>
                </a:r>
                <a:r>
                  <a:rPr lang="en-US" sz="1800" dirty="0" err="1">
                    <a:solidFill>
                      <a:schemeClr val="bg1"/>
                    </a:solidFill>
                  </a:rPr>
                  <a:t>Kingma</a:t>
                </a:r>
                <a:r>
                  <a:rPr lang="en-US" sz="1800" dirty="0">
                    <a:solidFill>
                      <a:schemeClr val="bg1"/>
                    </a:solidFill>
                  </a:rPr>
                  <a:t> et al.]</a:t>
                </a:r>
                <a:r>
                  <a:rPr lang="en-US" dirty="0">
                    <a:solidFill>
                      <a:schemeClr val="bg1"/>
                    </a:solidFill>
                  </a:rPr>
                  <a:t>.”</a:t>
                </a:r>
              </a:p>
              <a:p>
                <a:endParaRPr lang="en-US" dirty="0">
                  <a:solidFill>
                    <a:schemeClr val="bg1"/>
                  </a:solidFill>
                </a:endParaRPr>
              </a:p>
              <a:p>
                <a:r>
                  <a:rPr lang="en-US" dirty="0">
                    <a:solidFill>
                      <a:srgbClr val="FFFF00"/>
                    </a:solidFill>
                  </a:rPr>
                  <a:t>Used to minimize the loss function.</a:t>
                </a: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𝛼</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𝑙𝑒𝑎𝑟𝑛𝑖𝑛𝑔</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𝑟𝑎𝑡𝑒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1</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𝑜𝑛𝑒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2</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𝑡𝑤𝑜</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𝜀</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𝑒𝑝𝑠𝑖𝑙𝑜𝑛</m:t>
                      </m:r>
                    </m:oMath>
                  </m:oMathPara>
                </a14:m>
                <a:endParaRPr lang="en-US" i="1" dirty="0">
                  <a:solidFill>
                    <a:srgbClr val="FFFF00"/>
                  </a:solidFill>
                  <a:latin typeface="Cambria Math" panose="02040503050406030204" pitchFamily="18" charset="0"/>
                  <a:ea typeface="Cambria Math" panose="02040503050406030204" pitchFamily="18" charset="0"/>
                </a:endParaRP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mc:Choice>
        <mc:Fallback xmlns="">
          <p:sp>
            <p:nvSpPr>
              <p:cNvPr id="19" name="TextBox 18">
                <a:extLst>
                  <a:ext uri="{FF2B5EF4-FFF2-40B4-BE49-F238E27FC236}">
                    <a16:creationId xmlns:a16="http://schemas.microsoft.com/office/drawing/2014/main" id="{8C647C46-19B2-FA89-4DEA-5FA72ECF52B4}"/>
                  </a:ext>
                </a:extLst>
              </p:cNvPr>
              <p:cNvSpPr txBox="1">
                <a:spLocks noRot="1" noChangeAspect="1" noMove="1" noResize="1" noEditPoints="1" noAdjustHandles="1" noChangeArrowheads="1" noChangeShapeType="1" noTextEdit="1"/>
              </p:cNvSpPr>
              <p:nvPr/>
            </p:nvSpPr>
            <p:spPr>
              <a:xfrm>
                <a:off x="519729" y="2242099"/>
                <a:ext cx="4131783" cy="4247317"/>
              </a:xfrm>
              <a:prstGeom prst="rect">
                <a:avLst/>
              </a:prstGeom>
              <a:blipFill>
                <a:blip r:embed="rId3"/>
                <a:stretch>
                  <a:fillRect l="-1180" t="-861" r="-1180"/>
                </a:stretch>
              </a:blipFill>
            </p:spPr>
            <p:txBody>
              <a:bodyPr/>
              <a:lstStyle/>
              <a:p>
                <a:r>
                  <a:rPr lang="en-US">
                    <a:noFill/>
                  </a:rPr>
                  <a:t> </a:t>
                </a:r>
              </a:p>
            </p:txBody>
          </p:sp>
        </mc:Fallback>
      </mc:AlternateContent>
      <p:pic>
        <p:nvPicPr>
          <p:cNvPr id="2" name="Graphic 1" descr="Hamburger Menu Icon with solid fill">
            <a:hlinkClick r:id="rId4"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C3AB1444-15BE-B3ED-BFEA-0486CDEBE9F6}"/>
              </a:ext>
            </a:extLst>
          </p:cNvPr>
          <p:cNvSpPr txBox="1"/>
          <p:nvPr/>
        </p:nvSpPr>
        <p:spPr>
          <a:xfrm>
            <a:off x="4789415" y="1294308"/>
            <a:ext cx="6421202" cy="338554"/>
          </a:xfrm>
          <a:prstGeom prst="rect">
            <a:avLst/>
          </a:prstGeom>
          <a:noFill/>
        </p:spPr>
        <p:txBody>
          <a:bodyPr wrap="square">
            <a:spAutoFit/>
          </a:bodyPr>
          <a:lstStyle/>
          <a:p>
            <a:r>
              <a:rPr lang="en-US" sz="1600" b="0" i="0" dirty="0">
                <a:solidFill>
                  <a:schemeClr val="bg1"/>
                </a:solidFill>
                <a:effectLst/>
                <a:latin typeface="Google Sans"/>
              </a:rPr>
              <a:t>minimizes the loss function during the training of neural networks</a:t>
            </a:r>
            <a:endParaRPr lang="en-US" sz="1600" dirty="0">
              <a:solidFill>
                <a:schemeClr val="bg1"/>
              </a:solidFill>
            </a:endParaRPr>
          </a:p>
        </p:txBody>
      </p:sp>
    </p:spTree>
    <p:extLst>
      <p:ext uri="{BB962C8B-B14F-4D97-AF65-F5344CB8AC3E}">
        <p14:creationId xmlns:p14="http://schemas.microsoft.com/office/powerpoint/2010/main" val="695911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941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4" action="ppaction://hlinksldjump"/>
            <a:extLst>
              <a:ext uri="{FF2B5EF4-FFF2-40B4-BE49-F238E27FC236}">
                <a16:creationId xmlns:a16="http://schemas.microsoft.com/office/drawing/2014/main" id="{34441523-07C7-9C07-C301-E1B95AFF00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92494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6" name="Graphic 5" descr="Hamburger Menu Icon with solid fill">
            <a:hlinkClick r:id="rId6" action="ppaction://hlinksldjump"/>
            <a:extLst>
              <a:ext uri="{FF2B5EF4-FFF2-40B4-BE49-F238E27FC236}">
                <a16:creationId xmlns:a16="http://schemas.microsoft.com/office/drawing/2014/main" id="{C1FC4710-F1F1-C11F-2F60-17513A4270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868280"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rgbClr val="FFFF00"/>
                </a:solidFill>
              </a:rPr>
              <a:t>Visual Studio Code </a:t>
            </a:r>
            <a:r>
              <a:rPr lang="en-US" sz="2000" dirty="0"/>
              <a:t>(code editor)</a:t>
            </a:r>
          </a:p>
          <a:p>
            <a:pPr algn="l">
              <a:lnSpc>
                <a:spcPct val="100000"/>
              </a:lnSpc>
            </a:pPr>
            <a:endParaRPr lang="en-US" sz="2000" dirty="0"/>
          </a:p>
          <a:p>
            <a:pPr algn="l">
              <a:lnSpc>
                <a:spcPct val="100000"/>
              </a:lnSpc>
            </a:pPr>
            <a:r>
              <a:rPr lang="en-US" sz="2000" dirty="0">
                <a:solidFill>
                  <a:srgbClr val="FFFF00"/>
                </a:solidFill>
              </a:rPr>
              <a:t>Anaconda</a:t>
            </a:r>
            <a:r>
              <a:rPr lang="en-US" sz="2000" dirty="0"/>
              <a:t> (Python environments)</a:t>
            </a:r>
          </a:p>
          <a:p>
            <a:pPr algn="l">
              <a:lnSpc>
                <a:spcPct val="100000"/>
              </a:lnSpc>
            </a:pPr>
            <a:endParaRPr lang="en-US" sz="2000" dirty="0"/>
          </a:p>
          <a:p>
            <a:pPr algn="l">
              <a:lnSpc>
                <a:spcPct val="100000"/>
              </a:lnSpc>
            </a:pPr>
            <a:r>
              <a:rPr lang="en-US" sz="2000" dirty="0" err="1">
                <a:solidFill>
                  <a:srgbClr val="FFFF00"/>
                </a:solidFill>
              </a:rPr>
              <a:t>Jupyter</a:t>
            </a:r>
            <a:r>
              <a:rPr lang="en-US" sz="2000" dirty="0">
                <a:solidFill>
                  <a:srgbClr val="FFFF00"/>
                </a:solidFill>
              </a:rPr>
              <a:t> Notebook </a:t>
            </a:r>
            <a:r>
              <a:rPr lang="en-US" sz="2000" dirty="0"/>
              <a:t>(interactive code)</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pic>
        <p:nvPicPr>
          <p:cNvPr id="2" name="Graphic 1" descr="Hamburger Menu Icon with solid fill">
            <a:hlinkClick r:id="rId2" action="ppaction://hlinksldjump"/>
            <a:extLst>
              <a:ext uri="{FF2B5EF4-FFF2-40B4-BE49-F238E27FC236}">
                <a16:creationId xmlns:a16="http://schemas.microsoft.com/office/drawing/2014/main" id="{C52D240C-3F11-728D-4E0F-E9676E1BA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9305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423768" y="2653168"/>
            <a:ext cx="2200839" cy="630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natural images</a:t>
            </a:r>
          </a:p>
          <a:p>
            <a:pPr marL="0" indent="0">
              <a:buNone/>
            </a:pPr>
            <a:r>
              <a:rPr lang="en-ZA" sz="1600" dirty="0">
                <a:solidFill>
                  <a:schemeClr val="bg1"/>
                </a:solidFill>
              </a:rPr>
              <a:t>Total = 10000</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3101508" y="2652605"/>
            <a:ext cx="3499553" cy="6207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scraped graphs</a:t>
            </a:r>
          </a:p>
          <a:p>
            <a:pPr marL="0" indent="0">
              <a:buNone/>
            </a:pPr>
            <a:r>
              <a:rPr lang="en-ZA" sz="1600" dirty="0">
                <a:solidFill>
                  <a:schemeClr val="bg1"/>
                </a:solidFill>
              </a:rPr>
              <a:t>Total = 7753</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6036119" y="2636022"/>
            <a:ext cx="2403371" cy="64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generated graphs</a:t>
            </a:r>
          </a:p>
          <a:p>
            <a:pPr marL="0" indent="0">
              <a:buNone/>
            </a:pPr>
            <a:r>
              <a:rPr lang="en-ZA" sz="1600" dirty="0">
                <a:solidFill>
                  <a:schemeClr val="bg1"/>
                </a:solidFill>
              </a:rPr>
              <a:t>Total = 8000</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646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pic>
        <p:nvPicPr>
          <p:cNvPr id="12" name="Graphic 11" descr="Hamburger Menu Icon with solid fill">
            <a:hlinkClick r:id="rId2" action="ppaction://hlinksldjump"/>
            <a:extLst>
              <a:ext uri="{FF2B5EF4-FFF2-40B4-BE49-F238E27FC236}">
                <a16:creationId xmlns:a16="http://schemas.microsoft.com/office/drawing/2014/main" id="{C02C2942-3FE7-1884-0B3C-7EA5FBA86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9" name="Group 28">
            <a:extLst>
              <a:ext uri="{FF2B5EF4-FFF2-40B4-BE49-F238E27FC236}">
                <a16:creationId xmlns:a16="http://schemas.microsoft.com/office/drawing/2014/main" id="{0192A430-225F-4E4B-52BB-89193105F931}"/>
              </a:ext>
            </a:extLst>
          </p:cNvPr>
          <p:cNvGrpSpPr/>
          <p:nvPr/>
        </p:nvGrpSpPr>
        <p:grpSpPr>
          <a:xfrm>
            <a:off x="397565" y="3495913"/>
            <a:ext cx="3978540" cy="1210952"/>
            <a:chOff x="397565" y="3353331"/>
            <a:chExt cx="3978540" cy="1210952"/>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471174"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endParaRPr lang="en-US" dirty="0"/>
            </a:p>
          </p:txBody>
        </p:sp>
        <p:sp>
          <p:nvSpPr>
            <p:cNvPr id="14" name="Text Placeholder 76">
              <a:extLst>
                <a:ext uri="{FF2B5EF4-FFF2-40B4-BE49-F238E27FC236}">
                  <a16:creationId xmlns:a16="http://schemas.microsoft.com/office/drawing/2014/main" id="{9B2725E0-E309-7290-C9D4-8E1B70BA1975}"/>
                </a:ext>
              </a:extLst>
            </p:cNvPr>
            <p:cNvSpPr txBox="1">
              <a:spLocks/>
            </p:cNvSpPr>
            <p:nvPr/>
          </p:nvSpPr>
          <p:spPr>
            <a:xfrm>
              <a:off x="2545788"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17753</a:t>
              </a:r>
            </a:p>
            <a:p>
              <a:pPr marL="0" indent="0">
                <a:buNone/>
              </a:pPr>
              <a:r>
                <a:rPr lang="en-ZA" sz="1600" dirty="0">
                  <a:solidFill>
                    <a:schemeClr val="bg1"/>
                  </a:solidFill>
                </a:rPr>
                <a:t>Train = 14203 </a:t>
              </a:r>
            </a:p>
            <a:p>
              <a:pPr marL="0" indent="0">
                <a:buNone/>
              </a:pPr>
              <a:r>
                <a:rPr lang="en-ZA" sz="1600" dirty="0">
                  <a:solidFill>
                    <a:schemeClr val="bg1"/>
                  </a:solidFill>
                </a:rPr>
                <a:t>Val = 3550</a:t>
              </a:r>
            </a:p>
          </p:txBody>
        </p:sp>
        <p:sp>
          <p:nvSpPr>
            <p:cNvPr id="23" name="Rectangle 22">
              <a:extLst>
                <a:ext uri="{FF2B5EF4-FFF2-40B4-BE49-F238E27FC236}">
                  <a16:creationId xmlns:a16="http://schemas.microsoft.com/office/drawing/2014/main" id="{E4FB983D-4418-5115-454D-5BD591CFE712}"/>
                </a:ext>
              </a:extLst>
            </p:cNvPr>
            <p:cNvSpPr/>
            <p:nvPr/>
          </p:nvSpPr>
          <p:spPr>
            <a:xfrm>
              <a:off x="397565" y="3353331"/>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3BFCCE9-93EB-DC48-3005-FA03520FF40C}"/>
              </a:ext>
            </a:extLst>
          </p:cNvPr>
          <p:cNvGrpSpPr/>
          <p:nvPr/>
        </p:nvGrpSpPr>
        <p:grpSpPr>
          <a:xfrm>
            <a:off x="397565" y="4854146"/>
            <a:ext cx="3978540" cy="1248203"/>
            <a:chOff x="397565" y="4711564"/>
            <a:chExt cx="3978540" cy="1248203"/>
          </a:xfrm>
        </p:grpSpPr>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535562" y="4711597"/>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8" name="Text Placeholder 76">
              <a:extLst>
                <a:ext uri="{FF2B5EF4-FFF2-40B4-BE49-F238E27FC236}">
                  <a16:creationId xmlns:a16="http://schemas.microsoft.com/office/drawing/2014/main" id="{994218A0-86BD-9963-F338-380345EEB66F}"/>
                </a:ext>
              </a:extLst>
            </p:cNvPr>
            <p:cNvSpPr txBox="1">
              <a:spLocks/>
            </p:cNvSpPr>
            <p:nvPr/>
          </p:nvSpPr>
          <p:spPr>
            <a:xfrm>
              <a:off x="2545788" y="473534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18000</a:t>
              </a:r>
            </a:p>
            <a:p>
              <a:pPr marL="0" indent="0">
                <a:buNone/>
              </a:pPr>
              <a:r>
                <a:rPr lang="en-ZA" sz="1600" dirty="0">
                  <a:solidFill>
                    <a:schemeClr val="bg1"/>
                  </a:solidFill>
                </a:rPr>
                <a:t>Train = 14400 </a:t>
              </a:r>
            </a:p>
            <a:p>
              <a:pPr marL="0" indent="0">
                <a:buNone/>
              </a:pPr>
              <a:r>
                <a:rPr lang="en-ZA" sz="1600" dirty="0">
                  <a:solidFill>
                    <a:schemeClr val="bg1"/>
                  </a:solidFill>
                </a:rPr>
                <a:t>Val = 3600</a:t>
              </a:r>
            </a:p>
          </p:txBody>
        </p:sp>
        <p:sp>
          <p:nvSpPr>
            <p:cNvPr id="24" name="Rectangle 23">
              <a:extLst>
                <a:ext uri="{FF2B5EF4-FFF2-40B4-BE49-F238E27FC236}">
                  <a16:creationId xmlns:a16="http://schemas.microsoft.com/office/drawing/2014/main" id="{C5F6EC78-FC05-8B4C-EC3E-F65DFE2344EA}"/>
                </a:ext>
              </a:extLst>
            </p:cNvPr>
            <p:cNvSpPr/>
            <p:nvPr/>
          </p:nvSpPr>
          <p:spPr>
            <a:xfrm>
              <a:off x="397565" y="4711564"/>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80E865F-7FFC-3D26-CA5D-2DDCB905842A}"/>
              </a:ext>
            </a:extLst>
          </p:cNvPr>
          <p:cNvGrpSpPr/>
          <p:nvPr/>
        </p:nvGrpSpPr>
        <p:grpSpPr>
          <a:xfrm>
            <a:off x="4901311" y="4854146"/>
            <a:ext cx="5001767" cy="1195292"/>
            <a:chOff x="4901311" y="4711564"/>
            <a:chExt cx="5001767" cy="1195292"/>
          </a:xfrm>
        </p:grpSpPr>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4966419" y="4711597"/>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16" name="Text Placeholder 76">
              <a:extLst>
                <a:ext uri="{FF2B5EF4-FFF2-40B4-BE49-F238E27FC236}">
                  <a16:creationId xmlns:a16="http://schemas.microsoft.com/office/drawing/2014/main" id="{25A8F213-6BB6-8C2F-2CE2-2F5BD65F8CCB}"/>
                </a:ext>
              </a:extLst>
            </p:cNvPr>
            <p:cNvSpPr txBox="1">
              <a:spLocks/>
            </p:cNvSpPr>
            <p:nvPr/>
          </p:nvSpPr>
          <p:spPr>
            <a:xfrm>
              <a:off x="8072761" y="471159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25753</a:t>
              </a:r>
            </a:p>
            <a:p>
              <a:pPr marL="0" indent="0">
                <a:buNone/>
              </a:pPr>
              <a:r>
                <a:rPr lang="en-ZA" sz="1600" dirty="0">
                  <a:solidFill>
                    <a:schemeClr val="bg1"/>
                  </a:solidFill>
                </a:rPr>
                <a:t>Train = 20603 </a:t>
              </a:r>
            </a:p>
            <a:p>
              <a:pPr marL="0" indent="0">
                <a:buNone/>
              </a:pPr>
              <a:r>
                <a:rPr lang="en-ZA" sz="1600" dirty="0">
                  <a:solidFill>
                    <a:schemeClr val="bg1"/>
                  </a:solidFill>
                </a:rPr>
                <a:t>Val = 5150</a:t>
              </a:r>
            </a:p>
          </p:txBody>
        </p:sp>
        <p:sp>
          <p:nvSpPr>
            <p:cNvPr id="26" name="Rectangle 25">
              <a:extLst>
                <a:ext uri="{FF2B5EF4-FFF2-40B4-BE49-F238E27FC236}">
                  <a16:creationId xmlns:a16="http://schemas.microsoft.com/office/drawing/2014/main" id="{CF4C3FED-F645-73AA-0343-CE9DFBF9AB85}"/>
                </a:ext>
              </a:extLst>
            </p:cNvPr>
            <p:cNvSpPr/>
            <p:nvPr/>
          </p:nvSpPr>
          <p:spPr>
            <a:xfrm>
              <a:off x="4901311" y="4711564"/>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56A6ED0-692C-451A-C30C-CE3EA612700B}"/>
              </a:ext>
            </a:extLst>
          </p:cNvPr>
          <p:cNvGrpSpPr/>
          <p:nvPr/>
        </p:nvGrpSpPr>
        <p:grpSpPr>
          <a:xfrm>
            <a:off x="4901311" y="3497427"/>
            <a:ext cx="5001767" cy="1209438"/>
            <a:chOff x="4901311" y="3354845"/>
            <a:chExt cx="5001767" cy="1209438"/>
          </a:xfrm>
        </p:grpSpPr>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4966419" y="3369023"/>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scraped]</a:t>
              </a:r>
            </a:p>
            <a:p>
              <a:endParaRPr lang="en-US" dirty="0"/>
            </a:p>
          </p:txBody>
        </p:sp>
        <p:sp>
          <p:nvSpPr>
            <p:cNvPr id="15" name="Text Placeholder 76">
              <a:extLst>
                <a:ext uri="{FF2B5EF4-FFF2-40B4-BE49-F238E27FC236}">
                  <a16:creationId xmlns:a16="http://schemas.microsoft.com/office/drawing/2014/main" id="{A1E5BDC2-5768-42CD-E1AC-138FCE673E2F}"/>
                </a:ext>
              </a:extLst>
            </p:cNvPr>
            <p:cNvSpPr txBox="1">
              <a:spLocks/>
            </p:cNvSpPr>
            <p:nvPr/>
          </p:nvSpPr>
          <p:spPr>
            <a:xfrm>
              <a:off x="8072761"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15753</a:t>
              </a:r>
            </a:p>
            <a:p>
              <a:pPr marL="0" indent="0">
                <a:buNone/>
              </a:pPr>
              <a:r>
                <a:rPr lang="en-ZA" sz="1600" dirty="0">
                  <a:solidFill>
                    <a:schemeClr val="bg1"/>
                  </a:solidFill>
                </a:rPr>
                <a:t>Train = 12603 </a:t>
              </a:r>
            </a:p>
            <a:p>
              <a:pPr marL="0" indent="0">
                <a:buNone/>
              </a:pPr>
              <a:r>
                <a:rPr lang="en-ZA" sz="1600" dirty="0">
                  <a:solidFill>
                    <a:schemeClr val="bg1"/>
                  </a:solidFill>
                </a:rPr>
                <a:t>Val = 3150</a:t>
              </a:r>
            </a:p>
          </p:txBody>
        </p:sp>
        <p:sp>
          <p:nvSpPr>
            <p:cNvPr id="28" name="Rectangle 27">
              <a:extLst>
                <a:ext uri="{FF2B5EF4-FFF2-40B4-BE49-F238E27FC236}">
                  <a16:creationId xmlns:a16="http://schemas.microsoft.com/office/drawing/2014/main" id="{12F89720-4DE8-127A-A891-908BD953CBC0}"/>
                </a:ext>
              </a:extLst>
            </p:cNvPr>
            <p:cNvSpPr/>
            <p:nvPr/>
          </p:nvSpPr>
          <p:spPr>
            <a:xfrm>
              <a:off x="4901311" y="3354845"/>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476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E49A9B-591D-C1B5-9F7C-FD24B153E1E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A10F59-DEED-0243-E448-CEA19BCB5ED8}"/>
              </a:ext>
            </a:extLst>
          </p:cNvPr>
          <p:cNvSpPr>
            <a:spLocks noGrp="1"/>
          </p:cNvSpPr>
          <p:nvPr>
            <p:ph type="sldNum" sz="quarter" idx="4"/>
          </p:nvPr>
        </p:nvSpPr>
        <p:spPr/>
        <p:txBody>
          <a:bodyPr/>
          <a:lstStyle/>
          <a:p>
            <a:pPr>
              <a:defRPr/>
            </a:pPr>
            <a:fld id="{8D1FC6F8-0BCD-47E9-9C64-690771D9C143}" type="slidenum">
              <a:rPr lang="en-US" smtClean="0"/>
              <a:pPr>
                <a:defRPr/>
              </a:pPr>
              <a:t>48</a:t>
            </a:fld>
            <a:endParaRPr lang="en-US" dirty="0"/>
          </a:p>
        </p:txBody>
      </p:sp>
      <p:sp>
        <p:nvSpPr>
          <p:cNvPr id="6" name="Date Placeholder 5">
            <a:extLst>
              <a:ext uri="{FF2B5EF4-FFF2-40B4-BE49-F238E27FC236}">
                <a16:creationId xmlns:a16="http://schemas.microsoft.com/office/drawing/2014/main" id="{D6FFE8F3-708A-CF5D-86F3-76AD3FAD5689}"/>
              </a:ext>
            </a:extLst>
          </p:cNvPr>
          <p:cNvSpPr>
            <a:spLocks noGrp="1"/>
          </p:cNvSpPr>
          <p:nvPr>
            <p:ph type="dt" sz="half" idx="2"/>
          </p:nvPr>
        </p:nvSpPr>
        <p:spPr/>
        <p:txBody>
          <a:bodyPr/>
          <a:lstStyle/>
          <a:p>
            <a:pPr>
              <a:defRPr/>
            </a:pPr>
            <a:r>
              <a:rPr lang="en-US" cap="all"/>
              <a:t>Jan 23, 2024</a:t>
            </a:r>
            <a:endParaRPr lang="en-US" cap="all" dirty="0"/>
          </a:p>
        </p:txBody>
      </p:sp>
      <p:pic>
        <p:nvPicPr>
          <p:cNvPr id="7" name="Content Placeholder 6">
            <a:extLst>
              <a:ext uri="{FF2B5EF4-FFF2-40B4-BE49-F238E27FC236}">
                <a16:creationId xmlns:a16="http://schemas.microsoft.com/office/drawing/2014/main" id="{D9C29719-D8F0-14F9-1D60-35C1B32087A4}"/>
              </a:ext>
            </a:extLst>
          </p:cNvPr>
          <p:cNvPicPr>
            <a:picLocks noGrp="1" noChangeAspect="1"/>
          </p:cNvPicPr>
          <p:nvPr>
            <p:ph sz="quarter" idx="10"/>
          </p:nvPr>
        </p:nvPicPr>
        <p:blipFill>
          <a:blip r:embed="rId2"/>
          <a:stretch>
            <a:fillRect/>
          </a:stretch>
        </p:blipFill>
        <p:spPr>
          <a:xfrm>
            <a:off x="914819" y="2324100"/>
            <a:ext cx="10041333" cy="3779321"/>
          </a:xfrm>
          <a:prstGeom prst="rect">
            <a:avLst/>
          </a:prstGeom>
          <a:effectLst>
            <a:glow rad="63500">
              <a:schemeClr val="accent4">
                <a:satMod val="175000"/>
                <a:alpha val="40000"/>
              </a:schemeClr>
            </a:glow>
          </a:effectLst>
        </p:spPr>
      </p:pic>
      <p:sp>
        <p:nvSpPr>
          <p:cNvPr id="8" name="Title 39">
            <a:extLst>
              <a:ext uri="{FF2B5EF4-FFF2-40B4-BE49-F238E27FC236}">
                <a16:creationId xmlns:a16="http://schemas.microsoft.com/office/drawing/2014/main" id="{A1BCF2D2-E3C4-9E18-7389-AA5BFF764893}"/>
              </a:ext>
            </a:extLst>
          </p:cNvPr>
          <p:cNvSpPr txBox="1">
            <a:spLocks/>
          </p:cNvSpPr>
          <p:nvPr/>
        </p:nvSpPr>
        <p:spPr>
          <a:xfrm>
            <a:off x="1108737" y="833064"/>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Methods</a:t>
            </a:r>
            <a:endParaRPr lang="en-US" dirty="0"/>
          </a:p>
        </p:txBody>
      </p:sp>
      <p:sp>
        <p:nvSpPr>
          <p:cNvPr id="9" name="Text Placeholder 44">
            <a:extLst>
              <a:ext uri="{FF2B5EF4-FFF2-40B4-BE49-F238E27FC236}">
                <a16:creationId xmlns:a16="http://schemas.microsoft.com/office/drawing/2014/main" id="{203AA14B-B677-D0E3-DE6B-67E628245A34}"/>
              </a:ext>
            </a:extLst>
          </p:cNvPr>
          <p:cNvSpPr txBox="1">
            <a:spLocks/>
          </p:cNvSpPr>
          <p:nvPr/>
        </p:nvSpPr>
        <p:spPr>
          <a:xfrm>
            <a:off x="1108737" y="12369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0" name="Text Placeholder 76">
            <a:extLst>
              <a:ext uri="{FF2B5EF4-FFF2-40B4-BE49-F238E27FC236}">
                <a16:creationId xmlns:a16="http://schemas.microsoft.com/office/drawing/2014/main" id="{438610A0-0FA4-EEE1-29AB-9A7D290E83D5}"/>
              </a:ext>
            </a:extLst>
          </p:cNvPr>
          <p:cNvSpPr txBox="1">
            <a:spLocks/>
          </p:cNvSpPr>
          <p:nvPr/>
        </p:nvSpPr>
        <p:spPr>
          <a:xfrm>
            <a:off x="861657" y="1682157"/>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dirty="0">
                <a:solidFill>
                  <a:schemeClr val="accent6"/>
                </a:solidFill>
              </a:rPr>
              <a:t>1</a:t>
            </a:r>
            <a:r>
              <a:rPr lang="en-ZA" sz="2400" b="1" dirty="0">
                <a:solidFill>
                  <a:schemeClr val="bg1"/>
                </a:solidFill>
              </a:rPr>
              <a:t>: Model 1</a:t>
            </a:r>
            <a:endParaRPr lang="en-US" sz="4000" b="1" dirty="0"/>
          </a:p>
        </p:txBody>
      </p:sp>
      <p:sp>
        <p:nvSpPr>
          <p:cNvPr id="11" name="TextBox 10">
            <a:extLst>
              <a:ext uri="{FF2B5EF4-FFF2-40B4-BE49-F238E27FC236}">
                <a16:creationId xmlns:a16="http://schemas.microsoft.com/office/drawing/2014/main" id="{29ADCAEC-A3FF-99B7-56E1-630F0A303660}"/>
              </a:ext>
            </a:extLst>
          </p:cNvPr>
          <p:cNvSpPr txBox="1"/>
          <p:nvPr/>
        </p:nvSpPr>
        <p:spPr>
          <a:xfrm>
            <a:off x="3066956" y="1680054"/>
            <a:ext cx="7423243" cy="369332"/>
          </a:xfrm>
          <a:prstGeom prst="rect">
            <a:avLst/>
          </a:prstGeom>
          <a:noFill/>
        </p:spPr>
        <p:txBody>
          <a:bodyPr wrap="square">
            <a:spAutoFit/>
          </a:bodyPr>
          <a:lstStyle/>
          <a:p>
            <a:pPr marL="0" indent="0">
              <a:buNone/>
            </a:pPr>
            <a:r>
              <a:rPr lang="en-ZA" sz="1800" b="1" dirty="0">
                <a:solidFill>
                  <a:srgbClr val="FFFF00"/>
                </a:solidFill>
              </a:rPr>
              <a:t>Same model for </a:t>
            </a:r>
            <a:r>
              <a:rPr lang="en-ZA" sz="1800" b="1" u="sng" dirty="0">
                <a:solidFill>
                  <a:srgbClr val="FFFF00"/>
                </a:solidFill>
              </a:rPr>
              <a:t>simple graph classifiers </a:t>
            </a:r>
            <a:r>
              <a:rPr lang="en-ZA" sz="1800" b="1" dirty="0">
                <a:solidFill>
                  <a:srgbClr val="FFFF00"/>
                </a:solidFill>
              </a:rPr>
              <a:t>and </a:t>
            </a:r>
            <a:r>
              <a:rPr lang="en-ZA" sz="1800" b="1" u="sng" dirty="0">
                <a:solidFill>
                  <a:srgbClr val="FFFF00"/>
                </a:solidFill>
              </a:rPr>
              <a:t>distribution graph classifiers</a:t>
            </a:r>
            <a:r>
              <a:rPr lang="en-ZA" sz="1800" b="1" dirty="0">
                <a:solidFill>
                  <a:srgbClr val="FFFF00"/>
                </a:solidFill>
              </a:rPr>
              <a:t>.</a:t>
            </a:r>
          </a:p>
        </p:txBody>
      </p:sp>
      <p:sp>
        <p:nvSpPr>
          <p:cNvPr id="3" name="TextBox 2">
            <a:extLst>
              <a:ext uri="{FF2B5EF4-FFF2-40B4-BE49-F238E27FC236}">
                <a16:creationId xmlns:a16="http://schemas.microsoft.com/office/drawing/2014/main" id="{BF935F93-BCEA-DD6A-C820-7BE3D802FB70}"/>
              </a:ext>
            </a:extLst>
          </p:cNvPr>
          <p:cNvSpPr txBox="1"/>
          <p:nvPr/>
        </p:nvSpPr>
        <p:spPr>
          <a:xfrm>
            <a:off x="795131" y="6229076"/>
            <a:ext cx="8395252" cy="369332"/>
          </a:xfrm>
          <a:prstGeom prst="rect">
            <a:avLst/>
          </a:prstGeom>
          <a:noFill/>
        </p:spPr>
        <p:txBody>
          <a:bodyPr wrap="square">
            <a:spAutoFit/>
          </a:bodyPr>
          <a:lstStyle/>
          <a:p>
            <a:r>
              <a:rPr lang="en-US" sz="1800" i="1" dirty="0">
                <a:solidFill>
                  <a:srgbClr val="FFC000"/>
                </a:solidFill>
              </a:rPr>
              <a:t>"same" </a:t>
            </a:r>
            <a:r>
              <a:rPr lang="en-US" sz="1800" i="1" dirty="0">
                <a:solidFill>
                  <a:schemeClr val="bg1"/>
                </a:solidFill>
              </a:rPr>
              <a:t>results in padding with zeros evenly to the left/right or up/down of the input.</a:t>
            </a:r>
          </a:p>
        </p:txBody>
      </p:sp>
      <p:pic>
        <p:nvPicPr>
          <p:cNvPr id="2" name="Graphic 1" descr="Hamburger Menu Icon with solid fill">
            <a:hlinkClick r:id="rId3" action="ppaction://hlinksldjump"/>
            <a:extLst>
              <a:ext uri="{FF2B5EF4-FFF2-40B4-BE49-F238E27FC236}">
                <a16:creationId xmlns:a16="http://schemas.microsoft.com/office/drawing/2014/main" id="{BF99CF3C-6ABE-3CD0-4747-9DA436CC8E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251527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896418"/>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896418"/>
            <a:ext cx="5195573" cy="4156458"/>
          </a:xfrm>
          <a:prstGeom prst="roundRect">
            <a:avLst/>
          </a:prstGeom>
          <a:effectLst>
            <a:glow rad="63500">
              <a:schemeClr val="accent6">
                <a:satMod val="175000"/>
                <a:alpha val="40000"/>
              </a:schemeClr>
            </a:glow>
          </a:effectLst>
        </p:spPr>
      </p:pic>
      <p:sp>
        <p:nvSpPr>
          <p:cNvPr id="6" name="TextBox 5">
            <a:extLst>
              <a:ext uri="{FF2B5EF4-FFF2-40B4-BE49-F238E27FC236}">
                <a16:creationId xmlns:a16="http://schemas.microsoft.com/office/drawing/2014/main" id="{F8E1DE24-E596-85A8-8AD7-89CE43DEAE06}"/>
              </a:ext>
            </a:extLst>
          </p:cNvPr>
          <p:cNvSpPr txBox="1"/>
          <p:nvPr/>
        </p:nvSpPr>
        <p:spPr>
          <a:xfrm>
            <a:off x="4447591" y="1498309"/>
            <a:ext cx="6096000" cy="369332"/>
          </a:xfrm>
          <a:prstGeom prst="rect">
            <a:avLst/>
          </a:prstGeom>
          <a:noFill/>
        </p:spPr>
        <p:txBody>
          <a:bodyPr wrap="square">
            <a:spAutoFit/>
          </a:bodyPr>
          <a:lstStyle/>
          <a:p>
            <a:pPr marL="0" indent="0">
              <a:buNone/>
            </a:pPr>
            <a:r>
              <a:rPr lang="en-ZA" dirty="0">
                <a:solidFill>
                  <a:srgbClr val="FFFF00"/>
                </a:solidFill>
              </a:rPr>
              <a:t>Input layer := x = (32, 32, 32,  3)</a:t>
            </a:r>
            <a:endParaRPr lang="en-ZA" sz="1800" dirty="0">
              <a:solidFill>
                <a:srgbClr val="FFFF00"/>
              </a:solidFill>
            </a:endParaRPr>
          </a:p>
        </p:txBody>
      </p:sp>
      <p:sp>
        <p:nvSpPr>
          <p:cNvPr id="7" name="TextBox 6">
            <a:extLst>
              <a:ext uri="{FF2B5EF4-FFF2-40B4-BE49-F238E27FC236}">
                <a16:creationId xmlns:a16="http://schemas.microsoft.com/office/drawing/2014/main" id="{02A9648B-81AA-2951-1B7A-0513AB3A75BA}"/>
              </a:ext>
            </a:extLst>
          </p:cNvPr>
          <p:cNvSpPr txBox="1"/>
          <p:nvPr/>
        </p:nvSpPr>
        <p:spPr>
          <a:xfrm>
            <a:off x="2639087" y="6154815"/>
            <a:ext cx="1535348" cy="369332"/>
          </a:xfrm>
          <a:prstGeom prst="rect">
            <a:avLst/>
          </a:prstGeom>
          <a:noFill/>
        </p:spPr>
        <p:txBody>
          <a:bodyPr wrap="square">
            <a:spAutoFit/>
          </a:bodyPr>
          <a:lstStyle/>
          <a:p>
            <a:pPr marL="0" indent="0">
              <a:buNone/>
            </a:pPr>
            <a:r>
              <a:rPr lang="en-ZA" dirty="0">
                <a:solidFill>
                  <a:srgbClr val="FFFF00"/>
                </a:solidFill>
              </a:rPr>
              <a:t>y = </a:t>
            </a:r>
            <a:r>
              <a:rPr lang="en-ZA" sz="1800" dirty="0">
                <a:solidFill>
                  <a:srgbClr val="FFFF00"/>
                </a:solidFill>
              </a:rPr>
              <a:t>graph</a:t>
            </a:r>
          </a:p>
        </p:txBody>
      </p:sp>
      <p:sp>
        <p:nvSpPr>
          <p:cNvPr id="9" name="TextBox 8">
            <a:extLst>
              <a:ext uri="{FF2B5EF4-FFF2-40B4-BE49-F238E27FC236}">
                <a16:creationId xmlns:a16="http://schemas.microsoft.com/office/drawing/2014/main" id="{65A89C4C-6353-4C76-0E0A-E180AA24CB6D}"/>
              </a:ext>
            </a:extLst>
          </p:cNvPr>
          <p:cNvSpPr txBox="1"/>
          <p:nvPr/>
        </p:nvSpPr>
        <p:spPr>
          <a:xfrm>
            <a:off x="8117544" y="6162455"/>
            <a:ext cx="1351134" cy="369332"/>
          </a:xfrm>
          <a:prstGeom prst="rect">
            <a:avLst/>
          </a:prstGeom>
          <a:noFill/>
        </p:spPr>
        <p:txBody>
          <a:bodyPr wrap="square">
            <a:spAutoFit/>
          </a:bodyPr>
          <a:lstStyle/>
          <a:p>
            <a:pPr marL="0" indent="0">
              <a:buNone/>
            </a:pPr>
            <a:r>
              <a:rPr lang="en-ZA" sz="1800" dirty="0">
                <a:solidFill>
                  <a:srgbClr val="FFFF00"/>
                </a:solidFill>
              </a:rPr>
              <a:t>y = natural</a:t>
            </a:r>
          </a:p>
        </p:txBody>
      </p:sp>
      <p:pic>
        <p:nvPicPr>
          <p:cNvPr id="11" name="Graphic 10" descr="Hamburger Menu Icon with solid fill">
            <a:hlinkClick r:id="rId4" action="ppaction://hlinksldjump"/>
            <a:extLst>
              <a:ext uri="{FF2B5EF4-FFF2-40B4-BE49-F238E27FC236}">
                <a16:creationId xmlns:a16="http://schemas.microsoft.com/office/drawing/2014/main" id="{9A81E66A-8349-8F1F-24CC-1E9CB6CD29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40442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1502834" y="2036115"/>
            <a:ext cx="3665514" cy="58002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 they too can tell a story.</a:t>
            </a:r>
          </a:p>
        </p:txBody>
      </p:sp>
      <p:sp>
        <p:nvSpPr>
          <p:cNvPr id="8" name="TextBox 7">
            <a:extLst>
              <a:ext uri="{FF2B5EF4-FFF2-40B4-BE49-F238E27FC236}">
                <a16:creationId xmlns:a16="http://schemas.microsoft.com/office/drawing/2014/main" id="{741FF85C-5C0D-7EEB-FFB2-21377DA98B43}"/>
              </a:ext>
            </a:extLst>
          </p:cNvPr>
          <p:cNvSpPr txBox="1"/>
          <p:nvPr/>
        </p:nvSpPr>
        <p:spPr>
          <a:xfrm>
            <a:off x="5168348" y="5919883"/>
            <a:ext cx="7129670" cy="584775"/>
          </a:xfrm>
          <a:prstGeom prst="rect">
            <a:avLst/>
          </a:prstGeom>
          <a:noFill/>
        </p:spPr>
        <p:txBody>
          <a:bodyPr wrap="square">
            <a:spAutoFit/>
          </a:bodyPr>
          <a:lstStyle/>
          <a:p>
            <a:r>
              <a:rPr lang="en-US" sz="1600" i="1" dirty="0">
                <a:solidFill>
                  <a:schemeClr val="bg1"/>
                </a:solidFill>
              </a:rPr>
              <a:t>By </a:t>
            </a:r>
            <a:r>
              <a:rPr lang="en-US" sz="1600" i="1" dirty="0" err="1">
                <a:solidFill>
                  <a:schemeClr val="bg1"/>
                </a:solidFill>
              </a:rPr>
              <a:t>Kaj</a:t>
            </a:r>
            <a:r>
              <a:rPr lang="en-US" sz="1600" i="1" dirty="0">
                <a:solidFill>
                  <a:schemeClr val="bg1"/>
                </a:solidFill>
              </a:rPr>
              <a:t> </a:t>
            </a:r>
            <a:r>
              <a:rPr lang="en-US" sz="1600" i="1" dirty="0" err="1">
                <a:solidFill>
                  <a:schemeClr val="bg1"/>
                </a:solidFill>
              </a:rPr>
              <a:t>Tallungs</a:t>
            </a:r>
            <a:r>
              <a:rPr lang="en-US" sz="1600" i="1" dirty="0">
                <a:solidFill>
                  <a:schemeClr val="bg1"/>
                </a:solidFill>
              </a:rPr>
              <a:t> - Own work, CC BY-SA 4.0, https://commons.wikimedia.org/w/index.php?curid=107393925</a:t>
            </a:r>
          </a:p>
        </p:txBody>
      </p:sp>
      <p:pic>
        <p:nvPicPr>
          <p:cNvPr id="10" name="Picture 9" descr="A graph of a pyramid&#10;&#10;Description automatically generated with medium confidence">
            <a:extLst>
              <a:ext uri="{FF2B5EF4-FFF2-40B4-BE49-F238E27FC236}">
                <a16:creationId xmlns:a16="http://schemas.microsoft.com/office/drawing/2014/main" id="{13F1FE60-BD4A-3414-60D2-2BAC6A47CB27}"/>
              </a:ext>
            </a:extLst>
          </p:cNvPr>
          <p:cNvPicPr>
            <a:picLocks noChangeAspect="1"/>
          </p:cNvPicPr>
          <p:nvPr/>
        </p:nvPicPr>
        <p:blipFill>
          <a:blip r:embed="rId3"/>
          <a:stretch>
            <a:fillRect/>
          </a:stretch>
        </p:blipFill>
        <p:spPr>
          <a:xfrm>
            <a:off x="5263993" y="529874"/>
            <a:ext cx="6255026" cy="5269860"/>
          </a:xfrm>
          <a:prstGeom prst="rect">
            <a:avLst/>
          </a:prstGeom>
        </p:spPr>
      </p:pic>
      <p:pic>
        <p:nvPicPr>
          <p:cNvPr id="2" name="Graphic 1" descr="Hamburger Menu Icon with solid fill">
            <a:hlinkClick r:id="rId4" action="ppaction://hlinksldjump"/>
            <a:extLst>
              <a:ext uri="{FF2B5EF4-FFF2-40B4-BE49-F238E27FC236}">
                <a16:creationId xmlns:a16="http://schemas.microsoft.com/office/drawing/2014/main" id="{450BF57D-F289-A6D7-7B8C-F663521D1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28084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50</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pic>
        <p:nvPicPr>
          <p:cNvPr id="4" name="Graphic 3" descr="Hamburger Menu Icon with solid fill">
            <a:hlinkClick r:id="rId4" action="ppaction://hlinksldjump"/>
            <a:extLst>
              <a:ext uri="{FF2B5EF4-FFF2-40B4-BE49-F238E27FC236}">
                <a16:creationId xmlns:a16="http://schemas.microsoft.com/office/drawing/2014/main" id="{D0A9DE50-760B-30A0-FDDD-A505026FB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4449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15723"/>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15723"/>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283450"/>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188899"/>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64611"/>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pic>
        <p:nvPicPr>
          <p:cNvPr id="2" name="Graphic 1" descr="Hamburger Menu Icon with solid fill">
            <a:hlinkClick r:id="rId7" action="ppaction://hlinksldjump"/>
            <a:extLst>
              <a:ext uri="{FF2B5EF4-FFF2-40B4-BE49-F238E27FC236}">
                <a16:creationId xmlns:a16="http://schemas.microsoft.com/office/drawing/2014/main" id="{AD85D09D-9364-6331-0E6E-40D0168EB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42335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694-CC4A-518F-2E35-070991374990}"/>
              </a:ext>
            </a:extLst>
          </p:cNvPr>
          <p:cNvSpPr>
            <a:spLocks noGrp="1"/>
          </p:cNvSpPr>
          <p:nvPr>
            <p:ph type="title"/>
          </p:nvPr>
        </p:nvSpPr>
        <p:spPr>
          <a:xfrm rot="16200000">
            <a:off x="-1666349" y="2886018"/>
            <a:ext cx="5532219" cy="687834"/>
          </a:xfrm>
        </p:spPr>
        <p:txBody>
          <a:bodyPr/>
          <a:lstStyle/>
          <a:p>
            <a:r>
              <a:rPr lang="en-US" dirty="0"/>
              <a:t>CIFAR_GEN_1 Summary</a:t>
            </a:r>
          </a:p>
        </p:txBody>
      </p:sp>
      <p:sp>
        <p:nvSpPr>
          <p:cNvPr id="4" name="Footer Placeholder 3">
            <a:extLst>
              <a:ext uri="{FF2B5EF4-FFF2-40B4-BE49-F238E27FC236}">
                <a16:creationId xmlns:a16="http://schemas.microsoft.com/office/drawing/2014/main" id="{2DA82B08-C594-4C14-723B-6EC8260C85B8}"/>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D3E6088-C82D-DED1-2983-3CA1CC7E31DE}"/>
              </a:ext>
            </a:extLst>
          </p:cNvPr>
          <p:cNvSpPr>
            <a:spLocks noGrp="1"/>
          </p:cNvSpPr>
          <p:nvPr>
            <p:ph type="sldNum" sz="quarter" idx="4"/>
          </p:nvPr>
        </p:nvSpPr>
        <p:spPr/>
        <p:txBody>
          <a:bodyPr/>
          <a:lstStyle/>
          <a:p>
            <a:pPr>
              <a:defRPr/>
            </a:pPr>
            <a:fld id="{8D1FC6F8-0BCD-47E9-9C64-690771D9C143}" type="slidenum">
              <a:rPr lang="en-US" smtClean="0"/>
              <a:pPr>
                <a:defRPr/>
              </a:pPr>
              <a:t>52</a:t>
            </a:fld>
            <a:endParaRPr lang="en-US" dirty="0"/>
          </a:p>
        </p:txBody>
      </p:sp>
      <p:sp>
        <p:nvSpPr>
          <p:cNvPr id="6" name="Date Placeholder 5">
            <a:extLst>
              <a:ext uri="{FF2B5EF4-FFF2-40B4-BE49-F238E27FC236}">
                <a16:creationId xmlns:a16="http://schemas.microsoft.com/office/drawing/2014/main" id="{1F406254-F76D-B8E7-E813-1619864BDF30}"/>
              </a:ext>
            </a:extLst>
          </p:cNvPr>
          <p:cNvSpPr>
            <a:spLocks noGrp="1"/>
          </p:cNvSpPr>
          <p:nvPr>
            <p:ph type="dt" sz="half" idx="2"/>
          </p:nvPr>
        </p:nvSpPr>
        <p:spPr/>
        <p:txBody>
          <a:bodyPr/>
          <a:lstStyle/>
          <a:p>
            <a:pPr>
              <a:defRPr/>
            </a:pPr>
            <a:r>
              <a:rPr lang="en-US" cap="all"/>
              <a:t>Jan 23, 2024</a:t>
            </a:r>
            <a:endParaRPr lang="en-US" cap="all" dirty="0"/>
          </a:p>
        </p:txBody>
      </p:sp>
      <p:sp>
        <p:nvSpPr>
          <p:cNvPr id="8" name="TextBox 7">
            <a:extLst>
              <a:ext uri="{FF2B5EF4-FFF2-40B4-BE49-F238E27FC236}">
                <a16:creationId xmlns:a16="http://schemas.microsoft.com/office/drawing/2014/main" id="{CCC2AB0A-973E-5E63-00F4-DEF0844F4054}"/>
              </a:ext>
            </a:extLst>
          </p:cNvPr>
          <p:cNvSpPr txBox="1"/>
          <p:nvPr/>
        </p:nvSpPr>
        <p:spPr>
          <a:xfrm>
            <a:off x="2252870" y="86916"/>
            <a:ext cx="6526696" cy="6771084"/>
          </a:xfrm>
          <a:prstGeom prst="rect">
            <a:avLst/>
          </a:prstGeom>
          <a:noFill/>
        </p:spPr>
        <p:txBody>
          <a:bodyPr wrap="square">
            <a:spAutoFit/>
          </a:bodyPr>
          <a:lstStyle/>
          <a:p>
            <a:r>
              <a:rPr lang="en-US" sz="1400" dirty="0">
                <a:solidFill>
                  <a:schemeClr val="bg1"/>
                </a:solidFill>
              </a:rPr>
              <a:t>Model: "sequential"</a:t>
            </a:r>
          </a:p>
          <a:p>
            <a:r>
              <a:rPr lang="en-US" sz="1400" dirty="0">
                <a:solidFill>
                  <a:schemeClr val="bg1"/>
                </a:solidFill>
              </a:rPr>
              <a:t> Layer (type)                Output Shape              Param #   </a:t>
            </a:r>
          </a:p>
          <a:p>
            <a:r>
              <a:rPr lang="en-US" sz="1400" dirty="0">
                <a:solidFill>
                  <a:schemeClr val="bg1"/>
                </a:solidFill>
              </a:rPr>
              <a:t>=================================================================</a:t>
            </a:r>
          </a:p>
          <a:p>
            <a:r>
              <a:rPr lang="en-US" sz="1400" dirty="0">
                <a:solidFill>
                  <a:schemeClr val="bg1"/>
                </a:solidFill>
              </a:rPr>
              <a:t> rescaling (Rescaling)       (None, 32, 32, 3)         0         </a:t>
            </a:r>
          </a:p>
          <a:p>
            <a:r>
              <a:rPr lang="en-US" sz="1400" dirty="0">
                <a:solidFill>
                  <a:schemeClr val="bg1"/>
                </a:solidFill>
              </a:rPr>
              <a:t>                                                                 </a:t>
            </a:r>
          </a:p>
          <a:p>
            <a:r>
              <a:rPr lang="en-US" sz="1400" dirty="0">
                <a:solidFill>
                  <a:schemeClr val="bg1"/>
                </a:solidFill>
              </a:rPr>
              <a:t> conv2d (Conv2D)             (None, 32, 32, 16)        448       </a:t>
            </a:r>
          </a:p>
          <a:p>
            <a:r>
              <a:rPr lang="en-US" sz="1400" dirty="0">
                <a:solidFill>
                  <a:schemeClr val="bg1"/>
                </a:solidFill>
              </a:rPr>
              <a:t>                                                                 </a:t>
            </a:r>
          </a:p>
          <a:p>
            <a:r>
              <a:rPr lang="en-US" sz="1400" dirty="0">
                <a:solidFill>
                  <a:schemeClr val="bg1"/>
                </a:solidFill>
              </a:rPr>
              <a:t> max_pooling2d (MaxPooling2D  (None, 16, 16, 16)       0         </a:t>
            </a:r>
          </a:p>
          <a:p>
            <a:r>
              <a:rPr lang="en-US" sz="1400" dirty="0">
                <a:solidFill>
                  <a:schemeClr val="bg1"/>
                </a:solidFill>
              </a:rPr>
              <a:t> )                                                               </a:t>
            </a:r>
          </a:p>
          <a:p>
            <a:r>
              <a:rPr lang="en-US" sz="1400" dirty="0">
                <a:solidFill>
                  <a:schemeClr val="bg1"/>
                </a:solidFill>
              </a:rPr>
              <a:t>                                                                 </a:t>
            </a:r>
          </a:p>
          <a:p>
            <a:r>
              <a:rPr lang="en-US" sz="1400" dirty="0">
                <a:solidFill>
                  <a:schemeClr val="bg1"/>
                </a:solidFill>
              </a:rPr>
              <a:t> conv2d_1 (Conv2D)           (None, 16, 16, 32)        4640      </a:t>
            </a:r>
          </a:p>
          <a:p>
            <a:r>
              <a:rPr lang="en-US" sz="1400" dirty="0">
                <a:solidFill>
                  <a:schemeClr val="bg1"/>
                </a:solidFill>
              </a:rPr>
              <a:t>                                                                 </a:t>
            </a:r>
          </a:p>
          <a:p>
            <a:r>
              <a:rPr lang="en-US" sz="1400" dirty="0">
                <a:solidFill>
                  <a:schemeClr val="bg1"/>
                </a:solidFill>
              </a:rPr>
              <a:t> max_pooling2d_1 (</a:t>
            </a:r>
            <a:r>
              <a:rPr lang="en-US" sz="1400" dirty="0" err="1">
                <a:solidFill>
                  <a:schemeClr val="bg1"/>
                </a:solidFill>
              </a:rPr>
              <a:t>MaxPooling</a:t>
            </a:r>
            <a:r>
              <a:rPr lang="en-US" sz="1400" dirty="0">
                <a:solidFill>
                  <a:schemeClr val="bg1"/>
                </a:solidFill>
              </a:rPr>
              <a:t>  (None, 8, 8, 32)         0         </a:t>
            </a:r>
          </a:p>
          <a:p>
            <a:r>
              <a:rPr lang="en-US" sz="1400" dirty="0">
                <a:solidFill>
                  <a:schemeClr val="bg1"/>
                </a:solidFill>
              </a:rPr>
              <a:t> 2D)                                                             </a:t>
            </a:r>
          </a:p>
          <a:p>
            <a:r>
              <a:rPr lang="en-US" sz="1400" dirty="0">
                <a:solidFill>
                  <a:schemeClr val="bg1"/>
                </a:solidFill>
              </a:rPr>
              <a:t>                                                                 </a:t>
            </a:r>
          </a:p>
          <a:p>
            <a:r>
              <a:rPr lang="en-US" sz="1400" dirty="0">
                <a:solidFill>
                  <a:schemeClr val="bg1"/>
                </a:solidFill>
              </a:rPr>
              <a:t> conv2d_2 (Conv2D)           (None, 8, 8, 64)          18496     </a:t>
            </a:r>
          </a:p>
          <a:p>
            <a:r>
              <a:rPr lang="en-US" sz="1400" dirty="0">
                <a:solidFill>
                  <a:schemeClr val="bg1"/>
                </a:solidFill>
              </a:rPr>
              <a:t>                                                                 </a:t>
            </a:r>
          </a:p>
          <a:p>
            <a:r>
              <a:rPr lang="en-US" sz="1400" dirty="0">
                <a:solidFill>
                  <a:schemeClr val="bg1"/>
                </a:solidFill>
              </a:rPr>
              <a:t> max_pooling2d_2 (</a:t>
            </a:r>
            <a:r>
              <a:rPr lang="en-US" sz="1400" dirty="0" err="1">
                <a:solidFill>
                  <a:schemeClr val="bg1"/>
                </a:solidFill>
              </a:rPr>
              <a:t>MaxPooling</a:t>
            </a:r>
            <a:r>
              <a:rPr lang="en-US" sz="1400" dirty="0">
                <a:solidFill>
                  <a:schemeClr val="bg1"/>
                </a:solidFill>
              </a:rPr>
              <a:t>  (None, 4, 4, 64)         0         </a:t>
            </a:r>
          </a:p>
          <a:p>
            <a:r>
              <a:rPr lang="en-US" sz="1400" dirty="0">
                <a:solidFill>
                  <a:schemeClr val="bg1"/>
                </a:solidFill>
              </a:rPr>
              <a:t> 2D)                                                             </a:t>
            </a:r>
          </a:p>
          <a:p>
            <a:r>
              <a:rPr lang="en-US" sz="1400" dirty="0">
                <a:solidFill>
                  <a:schemeClr val="bg1"/>
                </a:solidFill>
              </a:rPr>
              <a:t>                                                                 </a:t>
            </a:r>
          </a:p>
          <a:p>
            <a:r>
              <a:rPr lang="en-US" sz="1400" dirty="0">
                <a:solidFill>
                  <a:schemeClr val="bg1"/>
                </a:solidFill>
              </a:rPr>
              <a:t> flatten (Flatten)           (None, 1024)              0         </a:t>
            </a:r>
          </a:p>
          <a:p>
            <a:r>
              <a:rPr lang="en-US" sz="1400" dirty="0">
                <a:solidFill>
                  <a:schemeClr val="bg1"/>
                </a:solidFill>
              </a:rPr>
              <a:t>                                                                 </a:t>
            </a:r>
          </a:p>
          <a:p>
            <a:r>
              <a:rPr lang="en-US" sz="1400" dirty="0">
                <a:solidFill>
                  <a:schemeClr val="bg1"/>
                </a:solidFill>
              </a:rPr>
              <a:t> dense (Dense)               (None, 128)               131200    </a:t>
            </a:r>
          </a:p>
          <a:p>
            <a:r>
              <a:rPr lang="en-US" sz="1400" dirty="0">
                <a:solidFill>
                  <a:schemeClr val="bg1"/>
                </a:solidFill>
              </a:rPr>
              <a:t>                                                                 </a:t>
            </a:r>
          </a:p>
          <a:p>
            <a:r>
              <a:rPr lang="en-US" sz="1400" dirty="0">
                <a:solidFill>
                  <a:schemeClr val="bg1"/>
                </a:solidFill>
              </a:rPr>
              <a:t> dense_1 (Dense)             (None, 2)                 258       </a:t>
            </a:r>
          </a:p>
          <a:p>
            <a:r>
              <a:rPr lang="en-US" sz="1400" dirty="0">
                <a:solidFill>
                  <a:schemeClr val="bg1"/>
                </a:solidFill>
              </a:rPr>
              <a:t>                                                                 </a:t>
            </a:r>
          </a:p>
          <a:p>
            <a:r>
              <a:rPr lang="en-US" sz="1400" dirty="0">
                <a:solidFill>
                  <a:schemeClr val="bg1"/>
                </a:solidFill>
              </a:rPr>
              <a:t>=================================================================</a:t>
            </a:r>
          </a:p>
          <a:p>
            <a:r>
              <a:rPr lang="en-US" sz="1400" dirty="0">
                <a:solidFill>
                  <a:schemeClr val="bg1"/>
                </a:solidFill>
              </a:rPr>
              <a:t>Total params: 155,042</a:t>
            </a:r>
          </a:p>
          <a:p>
            <a:r>
              <a:rPr lang="en-US" sz="1400" dirty="0">
                <a:solidFill>
                  <a:schemeClr val="bg1"/>
                </a:solidFill>
              </a:rPr>
              <a:t>Trainable params: 155,042</a:t>
            </a:r>
          </a:p>
          <a:p>
            <a:r>
              <a:rPr lang="en-US" sz="1400" dirty="0">
                <a:solidFill>
                  <a:schemeClr val="bg1"/>
                </a:solidFill>
              </a:rPr>
              <a:t>Non-trainable params: 0</a:t>
            </a:r>
          </a:p>
          <a:p>
            <a:r>
              <a:rPr lang="en-US" sz="1400" dirty="0">
                <a:solidFill>
                  <a:schemeClr val="bg1"/>
                </a:solidFill>
              </a:rPr>
              <a:t>_________________________________________________________________</a:t>
            </a:r>
          </a:p>
        </p:txBody>
      </p:sp>
      <p:pic>
        <p:nvPicPr>
          <p:cNvPr id="3" name="Graphic 2" descr="Hamburger Menu Icon with solid fill">
            <a:hlinkClick r:id="rId2" action="ppaction://hlinksldjump"/>
            <a:extLst>
              <a:ext uri="{FF2B5EF4-FFF2-40B4-BE49-F238E27FC236}">
                <a16:creationId xmlns:a16="http://schemas.microsoft.com/office/drawing/2014/main" id="{65D8FB01-5D27-7A96-1393-7600F6DE69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74378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832956" y="2572249"/>
            <a:ext cx="375638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621359"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pic>
        <p:nvPicPr>
          <p:cNvPr id="4" name="Graphic 3" descr="Hamburger Menu Icon with solid fill">
            <a:hlinkClick r:id="rId2" action="ppaction://hlinksldjump"/>
            <a:extLst>
              <a:ext uri="{FF2B5EF4-FFF2-40B4-BE49-F238E27FC236}">
                <a16:creationId xmlns:a16="http://schemas.microsoft.com/office/drawing/2014/main" id="{E262984C-309F-B2E0-A895-21AB2B21A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12" name="Text Placeholder 76">
            <a:extLst>
              <a:ext uri="{FF2B5EF4-FFF2-40B4-BE49-F238E27FC236}">
                <a16:creationId xmlns:a16="http://schemas.microsoft.com/office/drawing/2014/main" id="{600E45F0-73F8-1429-F5C5-10EFF0B5D582}"/>
              </a:ext>
            </a:extLst>
          </p:cNvPr>
          <p:cNvSpPr txBox="1">
            <a:spLocks/>
          </p:cNvSpPr>
          <p:nvPr/>
        </p:nvSpPr>
        <p:spPr>
          <a:xfrm>
            <a:off x="1522901" y="3639888"/>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8000</a:t>
            </a:r>
          </a:p>
          <a:p>
            <a:pPr marL="0" indent="0">
              <a:buNone/>
            </a:pPr>
            <a:r>
              <a:rPr lang="en-ZA" sz="1600" dirty="0">
                <a:solidFill>
                  <a:schemeClr val="bg1"/>
                </a:solidFill>
              </a:rPr>
              <a:t>Train = 6400 </a:t>
            </a:r>
          </a:p>
          <a:p>
            <a:pPr marL="0" indent="0">
              <a:buNone/>
            </a:pPr>
            <a:r>
              <a:rPr lang="en-ZA" sz="1600" dirty="0">
                <a:solidFill>
                  <a:schemeClr val="bg1"/>
                </a:solidFill>
              </a:rPr>
              <a:t>Val = 1600</a:t>
            </a:r>
          </a:p>
        </p:txBody>
      </p:sp>
      <p:grpSp>
        <p:nvGrpSpPr>
          <p:cNvPr id="34" name="Group 33">
            <a:extLst>
              <a:ext uri="{FF2B5EF4-FFF2-40B4-BE49-F238E27FC236}">
                <a16:creationId xmlns:a16="http://schemas.microsoft.com/office/drawing/2014/main" id="{7CAD5307-9A6C-32A1-554D-538E9A327F05}"/>
              </a:ext>
            </a:extLst>
          </p:cNvPr>
          <p:cNvGrpSpPr/>
          <p:nvPr/>
        </p:nvGrpSpPr>
        <p:grpSpPr>
          <a:xfrm>
            <a:off x="4370304" y="3101616"/>
            <a:ext cx="8895648" cy="2407291"/>
            <a:chOff x="4074159" y="3101616"/>
            <a:chExt cx="8895648" cy="2407291"/>
          </a:xfrm>
        </p:grpSpPr>
        <p:grpSp>
          <p:nvGrpSpPr>
            <p:cNvPr id="8" name="Group 7">
              <a:extLst>
                <a:ext uri="{FF2B5EF4-FFF2-40B4-BE49-F238E27FC236}">
                  <a16:creationId xmlns:a16="http://schemas.microsoft.com/office/drawing/2014/main" id="{0541FB0B-CDAA-83F0-3DB1-8F050ECDCF5F}"/>
                </a:ext>
              </a:extLst>
            </p:cNvPr>
            <p:cNvGrpSpPr/>
            <p:nvPr/>
          </p:nvGrpSpPr>
          <p:grpSpPr>
            <a:xfrm>
              <a:off x="4168600" y="3101616"/>
              <a:ext cx="8801207" cy="2407291"/>
              <a:chOff x="220365" y="3101616"/>
              <a:chExt cx="8801207" cy="2407291"/>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images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30449"/>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images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DIST_153x115_1</a:t>
                </a:r>
              </a:p>
              <a:p>
                <a:pPr marL="0" indent="0">
                  <a:buNone/>
                </a:pPr>
                <a:r>
                  <a:rPr lang="en-ZA" sz="1600" dirty="0">
                    <a:solidFill>
                      <a:schemeClr val="bg1"/>
                    </a:solidFill>
                  </a:rPr>
                  <a:t>x = 153x115 images </a:t>
                </a:r>
              </a:p>
              <a:p>
                <a:endParaRPr lang="en-US" dirty="0"/>
              </a:p>
            </p:txBody>
          </p:sp>
          <p:sp>
            <p:nvSpPr>
              <p:cNvPr id="6" name="TextBox 5">
                <a:extLst>
                  <a:ext uri="{FF2B5EF4-FFF2-40B4-BE49-F238E27FC236}">
                    <a16:creationId xmlns:a16="http://schemas.microsoft.com/office/drawing/2014/main" id="{E421BB3C-B6CA-6C1B-668F-2767D88C91FE}"/>
                  </a:ext>
                </a:extLst>
              </p:cNvPr>
              <p:cNvSpPr txBox="1"/>
              <p:nvPr/>
            </p:nvSpPr>
            <p:spPr>
              <a:xfrm>
                <a:off x="29255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2065183" y="4468348"/>
                <a:ext cx="860389" cy="5411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flipV="1">
                <a:off x="2050682" y="4241974"/>
                <a:ext cx="818344" cy="14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a:stCxn id="14" idx="3"/>
              </p:cNvCxnSpPr>
              <p:nvPr/>
            </p:nvCxnSpPr>
            <p:spPr>
              <a:xfrm>
                <a:off x="2058151" y="3454301"/>
                <a:ext cx="818344" cy="5985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A7BDD40-2849-ADB5-E9EB-36E6C762402D}"/>
                </a:ext>
              </a:extLst>
            </p:cNvPr>
            <p:cNvSpPr/>
            <p:nvPr/>
          </p:nvSpPr>
          <p:spPr>
            <a:xfrm>
              <a:off x="4074159" y="310161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292A30-E160-96F6-B3EA-D6E4650A09DB}"/>
                </a:ext>
              </a:extLst>
            </p:cNvPr>
            <p:cNvSpPr/>
            <p:nvPr/>
          </p:nvSpPr>
          <p:spPr>
            <a:xfrm>
              <a:off x="4074159" y="3916712"/>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F52215-B874-7AAA-62AA-9109EB137687}"/>
                </a:ext>
              </a:extLst>
            </p:cNvPr>
            <p:cNvSpPr/>
            <p:nvPr/>
          </p:nvSpPr>
          <p:spPr>
            <a:xfrm>
              <a:off x="4074159" y="473284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8BA8B94E-3FD1-C3F9-2EA3-E4C2541A888A}"/>
              </a:ext>
            </a:extLst>
          </p:cNvPr>
          <p:cNvSpPr txBox="1"/>
          <p:nvPr/>
        </p:nvSpPr>
        <p:spPr>
          <a:xfrm>
            <a:off x="1746157" y="3108069"/>
            <a:ext cx="1113538" cy="369332"/>
          </a:xfrm>
          <a:prstGeom prst="rect">
            <a:avLst/>
          </a:prstGeom>
          <a:noFill/>
        </p:spPr>
        <p:txBody>
          <a:bodyPr wrap="square">
            <a:spAutoFit/>
          </a:bodyPr>
          <a:lstStyle/>
          <a:p>
            <a:pPr marL="0" indent="0">
              <a:buNone/>
            </a:pPr>
            <a:r>
              <a:rPr lang="en-ZA" sz="1800" b="1" dirty="0">
                <a:solidFill>
                  <a:srgbClr val="FFFF00"/>
                </a:solidFill>
              </a:rPr>
              <a:t>Input</a:t>
            </a:r>
          </a:p>
        </p:txBody>
      </p:sp>
      <p:sp>
        <p:nvSpPr>
          <p:cNvPr id="38" name="Arrow: Right 37">
            <a:extLst>
              <a:ext uri="{FF2B5EF4-FFF2-40B4-BE49-F238E27FC236}">
                <a16:creationId xmlns:a16="http://schemas.microsoft.com/office/drawing/2014/main" id="{AA0CB9CD-8A83-C347-69A9-83D542D26659}"/>
              </a:ext>
            </a:extLst>
          </p:cNvPr>
          <p:cNvSpPr/>
          <p:nvPr/>
        </p:nvSpPr>
        <p:spPr>
          <a:xfrm>
            <a:off x="3051407" y="3903332"/>
            <a:ext cx="1001105" cy="460098"/>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21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pic>
        <p:nvPicPr>
          <p:cNvPr id="2" name="Graphic 1" descr="Hamburger Menu Icon with solid fill">
            <a:hlinkClick r:id="rId2" action="ppaction://hlinksldjump"/>
            <a:extLst>
              <a:ext uri="{FF2B5EF4-FFF2-40B4-BE49-F238E27FC236}">
                <a16:creationId xmlns:a16="http://schemas.microsoft.com/office/drawing/2014/main" id="{84B0D178-9762-BAAA-B7A6-66BCFCFEB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3700" y="2636859"/>
            <a:ext cx="914400" cy="914400"/>
          </a:xfrm>
          <a:prstGeom prst="rect">
            <a:avLst/>
          </a:prstGeom>
        </p:spPr>
      </p:pic>
    </p:spTree>
    <p:extLst>
      <p:ext uri="{BB962C8B-B14F-4D97-AF65-F5344CB8AC3E}">
        <p14:creationId xmlns:p14="http://schemas.microsoft.com/office/powerpoint/2010/main" val="336028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pic>
        <p:nvPicPr>
          <p:cNvPr id="3" name="Graphic 2" descr="Hamburger Menu Icon with solid fill">
            <a:hlinkClick r:id="rId2" action="ppaction://hlinksldjump"/>
            <a:extLst>
              <a:ext uri="{FF2B5EF4-FFF2-40B4-BE49-F238E27FC236}">
                <a16:creationId xmlns:a16="http://schemas.microsoft.com/office/drawing/2014/main" id="{6A5A3C47-D686-E08B-ACC6-F446967F9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01065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0EE43C02-2D59-CDA0-F4AD-30954C77A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08468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pic>
        <p:nvPicPr>
          <p:cNvPr id="8" name="Graphic 7" descr="Hamburger Menu Icon with solid fill">
            <a:hlinkClick r:id="rId3" action="ppaction://hlinksldjump"/>
            <a:extLst>
              <a:ext uri="{FF2B5EF4-FFF2-40B4-BE49-F238E27FC236}">
                <a16:creationId xmlns:a16="http://schemas.microsoft.com/office/drawing/2014/main" id="{A015D240-C797-B7E1-D17F-066C2407A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62163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pic>
        <p:nvPicPr>
          <p:cNvPr id="8" name="Graphic 7" descr="Hamburger Menu Icon with solid fill">
            <a:hlinkClick r:id="rId3" action="ppaction://hlinksldjump"/>
            <a:extLst>
              <a:ext uri="{FF2B5EF4-FFF2-40B4-BE49-F238E27FC236}">
                <a16:creationId xmlns:a16="http://schemas.microsoft.com/office/drawing/2014/main" id="{E20DB6FA-8926-C27D-8447-CFF17C72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85331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pic>
        <p:nvPicPr>
          <p:cNvPr id="8" name="Graphic 7" descr="Hamburger Menu Icon with solid fill">
            <a:hlinkClick r:id="rId3" action="ppaction://hlinksldjump"/>
            <a:extLst>
              <a:ext uri="{FF2B5EF4-FFF2-40B4-BE49-F238E27FC236}">
                <a16:creationId xmlns:a16="http://schemas.microsoft.com/office/drawing/2014/main" id="{916B2036-0CE5-2F91-E977-215EB9573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98873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1970785" y="2084856"/>
            <a:ext cx="7915321" cy="36975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9627829" y="1201845"/>
            <a:ext cx="845848" cy="42220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800" i="1" dirty="0"/>
              <a:t>[Li]</a:t>
            </a:r>
            <a:endParaRPr lang="en-US" sz="18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5F3353FC-7C18-F43A-0556-429F9319D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7052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pic>
        <p:nvPicPr>
          <p:cNvPr id="7" name="Graphic 6" descr="Hamburger Menu Icon with solid fill">
            <a:hlinkClick r:id="rId3" action="ppaction://hlinksldjump"/>
            <a:extLst>
              <a:ext uri="{FF2B5EF4-FFF2-40B4-BE49-F238E27FC236}">
                <a16:creationId xmlns:a16="http://schemas.microsoft.com/office/drawing/2014/main" id="{74D1D45D-DA68-847B-436B-A59B95E3C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460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pic>
        <p:nvPicPr>
          <p:cNvPr id="3" name="Graphic 2" descr="Hamburger Menu Icon with solid fill">
            <a:hlinkClick r:id="rId2" action="ppaction://hlinksldjump"/>
            <a:extLst>
              <a:ext uri="{FF2B5EF4-FFF2-40B4-BE49-F238E27FC236}">
                <a16:creationId xmlns:a16="http://schemas.microsoft.com/office/drawing/2014/main" id="{4E93AF8F-B334-9198-273E-7E853EC072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30849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pic>
        <p:nvPicPr>
          <p:cNvPr id="3" name="Graphic 2" descr="Hamburger Menu Icon with solid fill">
            <a:hlinkClick r:id="rId3" action="ppaction://hlinksldjump"/>
            <a:extLst>
              <a:ext uri="{FF2B5EF4-FFF2-40B4-BE49-F238E27FC236}">
                <a16:creationId xmlns:a16="http://schemas.microsoft.com/office/drawing/2014/main" id="{D10A5DC0-368C-D397-5902-504677CBE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296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pic>
        <p:nvPicPr>
          <p:cNvPr id="2" name="Graphic 1" descr="Hamburger Menu Icon with solid fill">
            <a:hlinkClick r:id="rId10" action="ppaction://hlinksldjump"/>
            <a:extLst>
              <a:ext uri="{FF2B5EF4-FFF2-40B4-BE49-F238E27FC236}">
                <a16:creationId xmlns:a16="http://schemas.microsoft.com/office/drawing/2014/main" id="{527B9086-9A9B-B1B0-53AA-902400D9E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1184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68F17885-AE0D-5A08-BED7-C4E632354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38774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65</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AAD7989E-D0D5-4667-9157-7CFB36610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91279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66</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 after 10 epochs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08921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pic>
        <p:nvPicPr>
          <p:cNvPr id="3" name="Graphic 2" descr="Hamburger Menu Icon with solid fill">
            <a:hlinkClick r:id="rId3" action="ppaction://hlinksldjump"/>
            <a:extLst>
              <a:ext uri="{FF2B5EF4-FFF2-40B4-BE49-F238E27FC236}">
                <a16:creationId xmlns:a16="http://schemas.microsoft.com/office/drawing/2014/main" id="{D20C18CB-9FA3-74E4-C848-BAF6DE21C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281325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pic>
        <p:nvPicPr>
          <p:cNvPr id="3" name="Graphic 2" descr="Hamburger Menu Icon with solid fill">
            <a:hlinkClick r:id="rId3" action="ppaction://hlinksldjump"/>
            <a:extLst>
              <a:ext uri="{FF2B5EF4-FFF2-40B4-BE49-F238E27FC236}">
                <a16:creationId xmlns:a16="http://schemas.microsoft.com/office/drawing/2014/main" id="{5323E65C-EA85-0DD0-DAA9-2079884D24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08094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643812" y="1874171"/>
            <a:ext cx="1060065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images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96.63% with a total of 270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pic>
        <p:nvPicPr>
          <p:cNvPr id="10" name="Graphic 9" descr="Hamburger Menu Icon with solid fill">
            <a:hlinkClick r:id="rId2" action="ppaction://hlinksldjump"/>
            <a:extLst>
              <a:ext uri="{FF2B5EF4-FFF2-40B4-BE49-F238E27FC236}">
                <a16:creationId xmlns:a16="http://schemas.microsoft.com/office/drawing/2014/main" id="{F05C5473-090D-49C6-2EBB-2080EECC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9146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8257212" y="1542287"/>
            <a:ext cx="1297690" cy="307777"/>
          </a:xfrm>
          <a:prstGeom prst="rect">
            <a:avLst/>
          </a:prstGeom>
          <a:noFill/>
        </p:spPr>
        <p:txBody>
          <a:bodyPr wrap="square">
            <a:spAutoFit/>
          </a:bodyPr>
          <a:lstStyle/>
          <a:p>
            <a:r>
              <a:rPr lang="en-US" sz="1400" dirty="0">
                <a:solidFill>
                  <a:schemeClr val="bg1"/>
                </a:solidFill>
              </a:rPr>
              <a:t>[McDonald’s]</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765281"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77812" y="2050130"/>
            <a:ext cx="3064364" cy="1674084"/>
            <a:chOff x="8148893"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148893"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pic>
        <p:nvPicPr>
          <p:cNvPr id="11" name="Graphic 10" descr="Hamburger Menu Icon with solid fill">
            <a:hlinkClick r:id="rId8" action="ppaction://hlinksldjump"/>
            <a:extLst>
              <a:ext uri="{FF2B5EF4-FFF2-40B4-BE49-F238E27FC236}">
                <a16:creationId xmlns:a16="http://schemas.microsoft.com/office/drawing/2014/main" id="{BB190EE6-39A1-8C3B-D987-8726A082E4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37233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pic>
        <p:nvPicPr>
          <p:cNvPr id="3" name="Graphic 2" descr="Hamburger Menu Icon with solid fill">
            <a:hlinkClick r:id="rId3" action="ppaction://hlinksldjump"/>
            <a:extLst>
              <a:ext uri="{FF2B5EF4-FFF2-40B4-BE49-F238E27FC236}">
                <a16:creationId xmlns:a16="http://schemas.microsoft.com/office/drawing/2014/main" id="{F084E07D-B0B7-B05B-F2AF-D2324924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2803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71</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pic>
        <p:nvPicPr>
          <p:cNvPr id="3" name="Graphic 2" descr="Hamburger Menu Icon with solid fill">
            <a:hlinkClick r:id="rId6" action="ppaction://hlinksldjump"/>
            <a:extLst>
              <a:ext uri="{FF2B5EF4-FFF2-40B4-BE49-F238E27FC236}">
                <a16:creationId xmlns:a16="http://schemas.microsoft.com/office/drawing/2014/main" id="{A5B53528-30B9-78AD-8E54-27884A0724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04277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pic>
        <p:nvPicPr>
          <p:cNvPr id="2" name="Graphic 1" descr="Hamburger Menu Icon with solid fill">
            <a:hlinkClick r:id="rId3" action="ppaction://hlinksldjump"/>
            <a:extLst>
              <a:ext uri="{FF2B5EF4-FFF2-40B4-BE49-F238E27FC236}">
                <a16:creationId xmlns:a16="http://schemas.microsoft.com/office/drawing/2014/main" id="{6E044E19-D0D5-B6F2-5FB1-5829D2B1FF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6344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pic>
        <p:nvPicPr>
          <p:cNvPr id="2" name="Graphic 1" descr="Hamburger Menu Icon with solid fill">
            <a:hlinkClick r:id="rId10" action="ppaction://hlinksldjump"/>
            <a:extLst>
              <a:ext uri="{FF2B5EF4-FFF2-40B4-BE49-F238E27FC236}">
                <a16:creationId xmlns:a16="http://schemas.microsoft.com/office/drawing/2014/main" id="{4111266B-D8D7-07AD-4FD8-25AEE3BDB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65792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52DC580B-BF23-B339-8C60-F89A55A0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8249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75</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AFA057DD-52A5-E1C3-FECF-F2F4E0B4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67276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76</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584" y="344437"/>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pic>
        <p:nvPicPr>
          <p:cNvPr id="6" name="Graphic 5" descr="Hamburger Menu Icon with solid fill">
            <a:hlinkClick r:id="rId7"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555477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77</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39620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C6AF13B0-5F18-421E-E4D2-ADE539165A9E}"/>
              </a:ext>
            </a:extLst>
          </p:cNvPr>
          <p:cNvPicPr>
            <a:picLocks noChangeAspect="1"/>
          </p:cNvPicPr>
          <p:nvPr/>
        </p:nvPicPr>
        <p:blipFill>
          <a:blip r:embed="rId5"/>
          <a:stretch>
            <a:fillRect/>
          </a:stretch>
        </p:blipFill>
        <p:spPr>
          <a:xfrm>
            <a:off x="5330731" y="970239"/>
            <a:ext cx="5852172" cy="4389129"/>
          </a:xfrm>
          <a:prstGeom prst="rect">
            <a:avLst/>
          </a:prstGeom>
        </p:spPr>
      </p:pic>
      <p:graphicFrame>
        <p:nvGraphicFramePr>
          <p:cNvPr id="9" name="Table 8">
            <a:extLst>
              <a:ext uri="{FF2B5EF4-FFF2-40B4-BE49-F238E27FC236}">
                <a16:creationId xmlns:a16="http://schemas.microsoft.com/office/drawing/2014/main" id="{A6605054-17B0-FBD5-12C1-8B4423A69A34}"/>
              </a:ext>
            </a:extLst>
          </p:cNvPr>
          <p:cNvGraphicFramePr>
            <a:graphicFrameLocks noGrp="1"/>
          </p:cNvGraphicFramePr>
          <p:nvPr>
            <p:extLst>
              <p:ext uri="{D42A27DB-BD31-4B8C-83A1-F6EECF244321}">
                <p14:modId xmlns:p14="http://schemas.microsoft.com/office/powerpoint/2010/main" val="3095145800"/>
              </p:ext>
            </p:extLst>
          </p:nvPr>
        </p:nvGraphicFramePr>
        <p:xfrm>
          <a:off x="888959" y="4098352"/>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a:t>
                      </a:r>
                    </a:p>
                  </a:txBody>
                  <a:tcPr/>
                </a:tc>
                <a:tc>
                  <a:txBody>
                    <a:bodyPr/>
                    <a:lstStyle/>
                    <a:p>
                      <a:r>
                        <a:rPr lang="en-US" dirty="0"/>
                        <a:t>52</a:t>
                      </a:r>
                    </a:p>
                  </a:txBody>
                  <a:tcPr/>
                </a:tc>
                <a:extLst>
                  <a:ext uri="{0D108BD9-81ED-4DB2-BD59-A6C34878D82A}">
                    <a16:rowId xmlns:a16="http://schemas.microsoft.com/office/drawing/2014/main" val="2416449066"/>
                  </a:ext>
                </a:extLst>
              </a:tr>
              <a:tr h="370840">
                <a:tc>
                  <a:txBody>
                    <a:bodyPr/>
                    <a:lstStyle/>
                    <a:p>
                      <a:r>
                        <a:rPr lang="en-US" dirty="0"/>
                        <a:t>False</a:t>
                      </a:r>
                    </a:p>
                  </a:txBody>
                  <a:tcPr/>
                </a:tc>
                <a:tc>
                  <a:txBody>
                    <a:bodyPr/>
                    <a:lstStyle/>
                    <a:p>
                      <a:r>
                        <a:rPr lang="en-US" dirty="0"/>
                        <a:t>36</a:t>
                      </a:r>
                    </a:p>
                  </a:txBody>
                  <a:tcPr/>
                </a:tc>
                <a:extLst>
                  <a:ext uri="{0D108BD9-81ED-4DB2-BD59-A6C34878D82A}">
                    <a16:rowId xmlns:a16="http://schemas.microsoft.com/office/drawing/2014/main" val="170474562"/>
                  </a:ext>
                </a:extLst>
              </a:tr>
            </a:tbl>
          </a:graphicData>
        </a:graphic>
      </p:graphicFrame>
      <p:sp>
        <p:nvSpPr>
          <p:cNvPr id="10" name="Text Placeholder 97">
            <a:extLst>
              <a:ext uri="{FF2B5EF4-FFF2-40B4-BE49-F238E27FC236}">
                <a16:creationId xmlns:a16="http://schemas.microsoft.com/office/drawing/2014/main" id="{26D37D6C-9E13-00E2-E8C5-2D7668E12BEF}"/>
              </a:ext>
            </a:extLst>
          </p:cNvPr>
          <p:cNvSpPr txBox="1">
            <a:spLocks/>
          </p:cNvSpPr>
          <p:nvPr/>
        </p:nvSpPr>
        <p:spPr>
          <a:xfrm>
            <a:off x="807525" y="3658776"/>
            <a:ext cx="309524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Test images in DIST_153x115_1</a:t>
            </a:r>
          </a:p>
        </p:txBody>
      </p:sp>
      <p:sp>
        <p:nvSpPr>
          <p:cNvPr id="11" name="Text Placeholder 97">
            <a:extLst>
              <a:ext uri="{FF2B5EF4-FFF2-40B4-BE49-F238E27FC236}">
                <a16:creationId xmlns:a16="http://schemas.microsoft.com/office/drawing/2014/main" id="{B7EF1379-27A8-0DBD-F579-D740CBF5F2FE}"/>
              </a:ext>
            </a:extLst>
          </p:cNvPr>
          <p:cNvSpPr txBox="1">
            <a:spLocks/>
          </p:cNvSpPr>
          <p:nvPr/>
        </p:nvSpPr>
        <p:spPr>
          <a:xfrm>
            <a:off x="819702" y="523234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59.091% </a:t>
            </a:r>
          </a:p>
        </p:txBody>
      </p:sp>
      <p:sp>
        <p:nvSpPr>
          <p:cNvPr id="12" name="Text Placeholder 97">
            <a:extLst>
              <a:ext uri="{FF2B5EF4-FFF2-40B4-BE49-F238E27FC236}">
                <a16:creationId xmlns:a16="http://schemas.microsoft.com/office/drawing/2014/main" id="{21406C6F-67BB-9802-E166-776DA68F6E99}"/>
              </a:ext>
            </a:extLst>
          </p:cNvPr>
          <p:cNvSpPr txBox="1">
            <a:spLocks/>
          </p:cNvSpPr>
          <p:nvPr/>
        </p:nvSpPr>
        <p:spPr>
          <a:xfrm>
            <a:off x="819702" y="5579203"/>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
        <p:nvSpPr>
          <p:cNvPr id="18" name="Text Placeholder 97">
            <a:extLst>
              <a:ext uri="{FF2B5EF4-FFF2-40B4-BE49-F238E27FC236}">
                <a16:creationId xmlns:a16="http://schemas.microsoft.com/office/drawing/2014/main" id="{A274EA60-D39C-9169-0D8C-11CDCEBB9774}"/>
              </a:ext>
            </a:extLst>
          </p:cNvPr>
          <p:cNvSpPr txBox="1">
            <a:spLocks/>
          </p:cNvSpPr>
          <p:nvPr/>
        </p:nvSpPr>
        <p:spPr>
          <a:xfrm>
            <a:off x="819702" y="926437"/>
            <a:ext cx="4204296"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In order to truly evaluate my generated graphs and models, I needed to use graphs that were not used before.</a:t>
            </a:r>
          </a:p>
        </p:txBody>
      </p:sp>
      <p:sp>
        <p:nvSpPr>
          <p:cNvPr id="30" name="Text Placeholder 97">
            <a:extLst>
              <a:ext uri="{FF2B5EF4-FFF2-40B4-BE49-F238E27FC236}">
                <a16:creationId xmlns:a16="http://schemas.microsoft.com/office/drawing/2014/main" id="{CB5AC20E-BFC5-7975-AC46-8A6E4174F3CC}"/>
              </a:ext>
            </a:extLst>
          </p:cNvPr>
          <p:cNvSpPr txBox="1">
            <a:spLocks/>
          </p:cNvSpPr>
          <p:nvPr/>
        </p:nvSpPr>
        <p:spPr>
          <a:xfrm>
            <a:off x="819702" y="2110700"/>
            <a:ext cx="4315515"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solidFill>
                  <a:srgbClr val="FFFF00"/>
                </a:solidFill>
              </a:rPr>
              <a:t>Exp	20 (new scraped) + 1 (hand-drawn)</a:t>
            </a:r>
          </a:p>
          <a:p>
            <a:r>
              <a:rPr lang="en-ZA" sz="1600" dirty="0" err="1">
                <a:solidFill>
                  <a:srgbClr val="FFFF00"/>
                </a:solidFill>
              </a:rPr>
              <a:t>Lognorm</a:t>
            </a:r>
            <a:r>
              <a:rPr lang="en-ZA" sz="1600" dirty="0">
                <a:solidFill>
                  <a:srgbClr val="FFFF00"/>
                </a:solidFill>
              </a:rPr>
              <a:t>	20 + 1</a:t>
            </a:r>
          </a:p>
          <a:p>
            <a:r>
              <a:rPr lang="en-ZA" sz="1600" dirty="0">
                <a:solidFill>
                  <a:srgbClr val="FFFF00"/>
                </a:solidFill>
              </a:rPr>
              <a:t>Norm	20 + 1</a:t>
            </a:r>
          </a:p>
          <a:p>
            <a:r>
              <a:rPr lang="en-ZA" sz="1600" dirty="0" err="1">
                <a:solidFill>
                  <a:srgbClr val="FFFF00"/>
                </a:solidFill>
              </a:rPr>
              <a:t>Unif</a:t>
            </a:r>
            <a:r>
              <a:rPr lang="en-ZA" sz="1600" dirty="0">
                <a:solidFill>
                  <a:srgbClr val="FFFF00"/>
                </a:solidFill>
              </a:rPr>
              <a:t>	20 + 1</a:t>
            </a:r>
          </a:p>
        </p:txBody>
      </p:sp>
      <p:sp>
        <p:nvSpPr>
          <p:cNvPr id="31" name="Text Placeholder 97">
            <a:extLst>
              <a:ext uri="{FF2B5EF4-FFF2-40B4-BE49-F238E27FC236}">
                <a16:creationId xmlns:a16="http://schemas.microsoft.com/office/drawing/2014/main" id="{695B0285-4762-E2E1-4077-59C77C0096A7}"/>
              </a:ext>
            </a:extLst>
          </p:cNvPr>
          <p:cNvSpPr txBox="1">
            <a:spLocks/>
          </p:cNvSpPr>
          <p:nvPr/>
        </p:nvSpPr>
        <p:spPr>
          <a:xfrm>
            <a:off x="5459517" y="5379354"/>
            <a:ext cx="5607827"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Most incorrectly classified graphs were misclassified as </a:t>
            </a:r>
            <a:r>
              <a:rPr lang="en-ZA" sz="1600" i="1" dirty="0" err="1">
                <a:solidFill>
                  <a:srgbClr val="FFFF00"/>
                </a:solidFill>
              </a:rPr>
              <a:t>lognorm</a:t>
            </a:r>
            <a:endParaRPr lang="en-ZA" sz="1600" i="1" dirty="0">
              <a:solidFill>
                <a:srgbClr val="FFFF00"/>
              </a:solidFill>
            </a:endParaRPr>
          </a:p>
        </p:txBody>
      </p:sp>
    </p:spTree>
    <p:extLst>
      <p:ext uri="{BB962C8B-B14F-4D97-AF65-F5344CB8AC3E}">
        <p14:creationId xmlns:p14="http://schemas.microsoft.com/office/powerpoint/2010/main" val="3740283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78</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4" y="65602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rcRect/>
          <a:stretch/>
        </p:blipFill>
        <p:spPr>
          <a:xfrm>
            <a:off x="239731" y="1772706"/>
            <a:ext cx="8207949" cy="2589711"/>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2962542" y="117955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 Graphs</a:t>
            </a:r>
          </a:p>
        </p:txBody>
      </p:sp>
      <p:sp>
        <p:nvSpPr>
          <p:cNvPr id="2" name="Text Placeholder 97">
            <a:extLst>
              <a:ext uri="{FF2B5EF4-FFF2-40B4-BE49-F238E27FC236}">
                <a16:creationId xmlns:a16="http://schemas.microsoft.com/office/drawing/2014/main" id="{2415A757-4B00-16C6-D4F5-852E8C7A8863}"/>
              </a:ext>
            </a:extLst>
          </p:cNvPr>
          <p:cNvSpPr txBox="1">
            <a:spLocks/>
          </p:cNvSpPr>
          <p:nvPr/>
        </p:nvSpPr>
        <p:spPr>
          <a:xfrm>
            <a:off x="6363083" y="1173030"/>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40% of exp graphs were misclassified as </a:t>
            </a:r>
            <a:r>
              <a:rPr lang="en-ZA" sz="1600" i="1" dirty="0" err="1"/>
              <a:t>lognorm</a:t>
            </a:r>
            <a:endParaRPr lang="en-ZA" sz="1600" i="1" dirty="0"/>
          </a:p>
        </p:txBody>
      </p:sp>
      <p:pic>
        <p:nvPicPr>
          <p:cNvPr id="7" name="Picture 6" descr="Graph on a graph paper&#10;&#10;Description automatically generated">
            <a:extLst>
              <a:ext uri="{FF2B5EF4-FFF2-40B4-BE49-F238E27FC236}">
                <a16:creationId xmlns:a16="http://schemas.microsoft.com/office/drawing/2014/main" id="{06965724-54F9-B697-B81B-57FA1A3DBB9E}"/>
              </a:ext>
            </a:extLst>
          </p:cNvPr>
          <p:cNvPicPr>
            <a:picLocks noChangeAspect="1"/>
          </p:cNvPicPr>
          <p:nvPr/>
        </p:nvPicPr>
        <p:blipFill>
          <a:blip r:embed="rId6"/>
          <a:stretch>
            <a:fillRect/>
          </a:stretch>
        </p:blipFill>
        <p:spPr>
          <a:xfrm>
            <a:off x="8613183" y="1781959"/>
            <a:ext cx="3067533" cy="2305662"/>
          </a:xfrm>
          <a:prstGeom prst="rect">
            <a:avLst/>
          </a:prstGeom>
        </p:spPr>
      </p:pic>
      <p:sp>
        <p:nvSpPr>
          <p:cNvPr id="8" name="Text Placeholder 97">
            <a:extLst>
              <a:ext uri="{FF2B5EF4-FFF2-40B4-BE49-F238E27FC236}">
                <a16:creationId xmlns:a16="http://schemas.microsoft.com/office/drawing/2014/main" id="{4E7ECED5-4EF2-7806-05F6-3F92AC49A9FD}"/>
              </a:ext>
            </a:extLst>
          </p:cNvPr>
          <p:cNvSpPr txBox="1">
            <a:spLocks/>
          </p:cNvSpPr>
          <p:nvPr/>
        </p:nvSpPr>
        <p:spPr>
          <a:xfrm>
            <a:off x="9612586" y="4087621"/>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exp_hand_0</a:t>
            </a:r>
          </a:p>
        </p:txBody>
      </p:sp>
      <p:sp>
        <p:nvSpPr>
          <p:cNvPr id="5" name="Text Placeholder 97">
            <a:extLst>
              <a:ext uri="{FF2B5EF4-FFF2-40B4-BE49-F238E27FC236}">
                <a16:creationId xmlns:a16="http://schemas.microsoft.com/office/drawing/2014/main" id="{A7269855-261D-5B27-50AD-D7337AF74083}"/>
              </a:ext>
            </a:extLst>
          </p:cNvPr>
          <p:cNvSpPr txBox="1">
            <a:spLocks/>
          </p:cNvSpPr>
          <p:nvPr/>
        </p:nvSpPr>
        <p:spPr>
          <a:xfrm>
            <a:off x="2577278" y="4441456"/>
            <a:ext cx="293081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r>
              <a:rPr lang="en-ZA" sz="1600" b="1" dirty="0">
                <a:solidFill>
                  <a:schemeClr val="accent6"/>
                </a:solidFill>
              </a:rPr>
              <a:t> Graphs</a:t>
            </a:r>
          </a:p>
        </p:txBody>
      </p:sp>
      <p:pic>
        <p:nvPicPr>
          <p:cNvPr id="9" name="Picture 8">
            <a:extLst>
              <a:ext uri="{FF2B5EF4-FFF2-40B4-BE49-F238E27FC236}">
                <a16:creationId xmlns:a16="http://schemas.microsoft.com/office/drawing/2014/main" id="{A8B78FF2-CB5C-FB08-ED55-E12975AE74E0}"/>
              </a:ext>
            </a:extLst>
          </p:cNvPr>
          <p:cNvPicPr>
            <a:picLocks noChangeAspect="1"/>
          </p:cNvPicPr>
          <p:nvPr/>
        </p:nvPicPr>
        <p:blipFill>
          <a:blip r:embed="rId7"/>
          <a:stretch>
            <a:fillRect/>
          </a:stretch>
        </p:blipFill>
        <p:spPr>
          <a:xfrm>
            <a:off x="239731" y="4978106"/>
            <a:ext cx="6921856" cy="768389"/>
          </a:xfrm>
          <a:prstGeom prst="rect">
            <a:avLst/>
          </a:prstGeom>
        </p:spPr>
      </p:pic>
      <p:sp>
        <p:nvSpPr>
          <p:cNvPr id="10" name="Text Placeholder 97">
            <a:extLst>
              <a:ext uri="{FF2B5EF4-FFF2-40B4-BE49-F238E27FC236}">
                <a16:creationId xmlns:a16="http://schemas.microsoft.com/office/drawing/2014/main" id="{1570D134-257A-6C1D-A8C7-23D61CA8A1D1}"/>
              </a:ext>
            </a:extLst>
          </p:cNvPr>
          <p:cNvSpPr txBox="1">
            <a:spLocks/>
          </p:cNvSpPr>
          <p:nvPr/>
        </p:nvSpPr>
        <p:spPr>
          <a:xfrm>
            <a:off x="7373273" y="5140975"/>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Only two misclassifications of </a:t>
            </a:r>
            <a:r>
              <a:rPr lang="en-ZA" sz="1600" i="1" dirty="0" err="1"/>
              <a:t>lognorm</a:t>
            </a:r>
            <a:r>
              <a:rPr lang="en-ZA" sz="1600" i="1" dirty="0"/>
              <a:t> graphs</a:t>
            </a:r>
          </a:p>
        </p:txBody>
      </p:sp>
    </p:spTree>
    <p:extLst>
      <p:ext uri="{BB962C8B-B14F-4D97-AF65-F5344CB8AC3E}">
        <p14:creationId xmlns:p14="http://schemas.microsoft.com/office/powerpoint/2010/main" val="1447541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79</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48311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51E20C2D-0C81-8141-E8B7-D688131275D5}"/>
              </a:ext>
            </a:extLst>
          </p:cNvPr>
          <p:cNvPicPr>
            <a:picLocks noChangeAspect="1"/>
          </p:cNvPicPr>
          <p:nvPr/>
        </p:nvPicPr>
        <p:blipFill>
          <a:blip r:embed="rId5"/>
          <a:stretch>
            <a:fillRect/>
          </a:stretch>
        </p:blipFill>
        <p:spPr>
          <a:xfrm>
            <a:off x="1132025" y="1063148"/>
            <a:ext cx="6396694" cy="2262386"/>
          </a:xfrm>
          <a:prstGeom prst="rect">
            <a:avLst/>
          </a:prstGeom>
          <a:ln>
            <a:solidFill>
              <a:srgbClr val="FFC000"/>
            </a:solidFill>
          </a:ln>
        </p:spPr>
      </p:pic>
      <p:sp>
        <p:nvSpPr>
          <p:cNvPr id="9" name="Text Placeholder 97">
            <a:extLst>
              <a:ext uri="{FF2B5EF4-FFF2-40B4-BE49-F238E27FC236}">
                <a16:creationId xmlns:a16="http://schemas.microsoft.com/office/drawing/2014/main" id="{4C1D6382-ADB1-3731-32DC-8D5A34C594CC}"/>
              </a:ext>
            </a:extLst>
          </p:cNvPr>
          <p:cNvSpPr txBox="1">
            <a:spLocks/>
          </p:cNvSpPr>
          <p:nvPr/>
        </p:nvSpPr>
        <p:spPr>
          <a:xfrm rot="16200000">
            <a:off x="137416" y="1965535"/>
            <a:ext cx="128033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FFC000"/>
                </a:solidFill>
              </a:rPr>
              <a:t>Misclassified</a:t>
            </a:r>
          </a:p>
        </p:txBody>
      </p:sp>
      <p:pic>
        <p:nvPicPr>
          <p:cNvPr id="11" name="Picture 10" descr="A line drawing of a curve&#10;&#10;Description automatically generated">
            <a:extLst>
              <a:ext uri="{FF2B5EF4-FFF2-40B4-BE49-F238E27FC236}">
                <a16:creationId xmlns:a16="http://schemas.microsoft.com/office/drawing/2014/main" id="{213A912F-1C5E-4CF3-CAFB-1212FC378FFB}"/>
              </a:ext>
            </a:extLst>
          </p:cNvPr>
          <p:cNvPicPr>
            <a:picLocks noChangeAspect="1"/>
          </p:cNvPicPr>
          <p:nvPr/>
        </p:nvPicPr>
        <p:blipFill>
          <a:blip r:embed="rId6"/>
          <a:stretch>
            <a:fillRect/>
          </a:stretch>
        </p:blipFill>
        <p:spPr>
          <a:xfrm>
            <a:off x="8043111" y="1066134"/>
            <a:ext cx="1457325" cy="1095375"/>
          </a:xfrm>
          <a:prstGeom prst="rect">
            <a:avLst/>
          </a:prstGeom>
        </p:spPr>
      </p:pic>
      <p:sp>
        <p:nvSpPr>
          <p:cNvPr id="12" name="Text Placeholder 97">
            <a:extLst>
              <a:ext uri="{FF2B5EF4-FFF2-40B4-BE49-F238E27FC236}">
                <a16:creationId xmlns:a16="http://schemas.microsoft.com/office/drawing/2014/main" id="{949F8E87-2AD3-126D-6F9A-3EE78607CC4B}"/>
              </a:ext>
            </a:extLst>
          </p:cNvPr>
          <p:cNvSpPr txBox="1">
            <a:spLocks/>
          </p:cNvSpPr>
          <p:nvPr/>
        </p:nvSpPr>
        <p:spPr>
          <a:xfrm>
            <a:off x="8309815" y="2155055"/>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norm_8</a:t>
            </a:r>
          </a:p>
        </p:txBody>
      </p:sp>
      <p:pic>
        <p:nvPicPr>
          <p:cNvPr id="20" name="Picture 19" descr="A blue and white diagram with Ryugyong Hotel in the background&#10;&#10;Description automatically generated">
            <a:extLst>
              <a:ext uri="{FF2B5EF4-FFF2-40B4-BE49-F238E27FC236}">
                <a16:creationId xmlns:a16="http://schemas.microsoft.com/office/drawing/2014/main" id="{FC0760B6-4198-44EC-01DD-33BBC2DFF384}"/>
              </a:ext>
            </a:extLst>
          </p:cNvPr>
          <p:cNvPicPr>
            <a:picLocks noChangeAspect="1"/>
          </p:cNvPicPr>
          <p:nvPr/>
        </p:nvPicPr>
        <p:blipFill>
          <a:blip r:embed="rId7"/>
          <a:stretch>
            <a:fillRect/>
          </a:stretch>
        </p:blipFill>
        <p:spPr>
          <a:xfrm>
            <a:off x="8043109" y="2579294"/>
            <a:ext cx="1457325" cy="1095375"/>
          </a:xfrm>
          <a:prstGeom prst="rect">
            <a:avLst/>
          </a:prstGeom>
        </p:spPr>
      </p:pic>
      <p:sp>
        <p:nvSpPr>
          <p:cNvPr id="21" name="Text Placeholder 97">
            <a:extLst>
              <a:ext uri="{FF2B5EF4-FFF2-40B4-BE49-F238E27FC236}">
                <a16:creationId xmlns:a16="http://schemas.microsoft.com/office/drawing/2014/main" id="{13A5BE4D-8A7C-C5D1-C3FE-E559A1CFC1CF}"/>
              </a:ext>
            </a:extLst>
          </p:cNvPr>
          <p:cNvSpPr txBox="1">
            <a:spLocks/>
          </p:cNvSpPr>
          <p:nvPr/>
        </p:nvSpPr>
        <p:spPr>
          <a:xfrm>
            <a:off x="8309815" y="3678514"/>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norm_13</a:t>
            </a:r>
          </a:p>
        </p:txBody>
      </p:sp>
      <p:pic>
        <p:nvPicPr>
          <p:cNvPr id="23" name="Picture 22" descr="A diagram of a normal distribution with Ryugyong Hotel in the background&#10;&#10;Description automatically generated">
            <a:extLst>
              <a:ext uri="{FF2B5EF4-FFF2-40B4-BE49-F238E27FC236}">
                <a16:creationId xmlns:a16="http://schemas.microsoft.com/office/drawing/2014/main" id="{26519FCA-0C36-6C2D-3996-499B3792A059}"/>
              </a:ext>
            </a:extLst>
          </p:cNvPr>
          <p:cNvPicPr>
            <a:picLocks noChangeAspect="1"/>
          </p:cNvPicPr>
          <p:nvPr/>
        </p:nvPicPr>
        <p:blipFill>
          <a:blip r:embed="rId8"/>
          <a:stretch>
            <a:fillRect/>
          </a:stretch>
        </p:blipFill>
        <p:spPr>
          <a:xfrm>
            <a:off x="9970285" y="1066134"/>
            <a:ext cx="1457325" cy="1095375"/>
          </a:xfrm>
          <a:prstGeom prst="rect">
            <a:avLst/>
          </a:prstGeom>
        </p:spPr>
      </p:pic>
      <p:sp>
        <p:nvSpPr>
          <p:cNvPr id="24" name="Text Placeholder 97">
            <a:extLst>
              <a:ext uri="{FF2B5EF4-FFF2-40B4-BE49-F238E27FC236}">
                <a16:creationId xmlns:a16="http://schemas.microsoft.com/office/drawing/2014/main" id="{457D5593-417A-DF2B-59D3-6B5AB75B1B52}"/>
              </a:ext>
            </a:extLst>
          </p:cNvPr>
          <p:cNvSpPr txBox="1">
            <a:spLocks/>
          </p:cNvSpPr>
          <p:nvPr/>
        </p:nvSpPr>
        <p:spPr>
          <a:xfrm>
            <a:off x="10210387" y="2131748"/>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norm_11</a:t>
            </a:r>
          </a:p>
        </p:txBody>
      </p:sp>
      <p:pic>
        <p:nvPicPr>
          <p:cNvPr id="26" name="Picture 25" descr="A diagram of a normal distribution&#10;&#10;Description automatically generated">
            <a:extLst>
              <a:ext uri="{FF2B5EF4-FFF2-40B4-BE49-F238E27FC236}">
                <a16:creationId xmlns:a16="http://schemas.microsoft.com/office/drawing/2014/main" id="{4728458C-85C7-DBE4-C20D-31E0838D78B8}"/>
              </a:ext>
            </a:extLst>
          </p:cNvPr>
          <p:cNvPicPr>
            <a:picLocks noChangeAspect="1"/>
          </p:cNvPicPr>
          <p:nvPr/>
        </p:nvPicPr>
        <p:blipFill>
          <a:blip r:embed="rId9"/>
          <a:stretch>
            <a:fillRect/>
          </a:stretch>
        </p:blipFill>
        <p:spPr>
          <a:xfrm>
            <a:off x="9970285" y="2579294"/>
            <a:ext cx="1457325" cy="1095375"/>
          </a:xfrm>
          <a:prstGeom prst="rect">
            <a:avLst/>
          </a:prstGeom>
        </p:spPr>
      </p:pic>
      <p:sp>
        <p:nvSpPr>
          <p:cNvPr id="27" name="Text Placeholder 97">
            <a:extLst>
              <a:ext uri="{FF2B5EF4-FFF2-40B4-BE49-F238E27FC236}">
                <a16:creationId xmlns:a16="http://schemas.microsoft.com/office/drawing/2014/main" id="{7421FCA2-C3A3-3480-F4AD-D9906C7B57DE}"/>
              </a:ext>
            </a:extLst>
          </p:cNvPr>
          <p:cNvSpPr txBox="1">
            <a:spLocks/>
          </p:cNvSpPr>
          <p:nvPr/>
        </p:nvSpPr>
        <p:spPr>
          <a:xfrm>
            <a:off x="10210387" y="3722763"/>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norm_15</a:t>
            </a:r>
          </a:p>
        </p:txBody>
      </p:sp>
      <p:pic>
        <p:nvPicPr>
          <p:cNvPr id="3" name="Picture 2">
            <a:extLst>
              <a:ext uri="{FF2B5EF4-FFF2-40B4-BE49-F238E27FC236}">
                <a16:creationId xmlns:a16="http://schemas.microsoft.com/office/drawing/2014/main" id="{3D2B3E66-060B-BCBE-AF34-AC81C4776CA3}"/>
              </a:ext>
            </a:extLst>
          </p:cNvPr>
          <p:cNvPicPr>
            <a:picLocks noChangeAspect="1"/>
          </p:cNvPicPr>
          <p:nvPr/>
        </p:nvPicPr>
        <p:blipFill>
          <a:blip r:embed="rId10"/>
          <a:stretch>
            <a:fillRect/>
          </a:stretch>
        </p:blipFill>
        <p:spPr>
          <a:xfrm>
            <a:off x="1126435" y="3454818"/>
            <a:ext cx="6396693" cy="3124886"/>
          </a:xfrm>
          <a:prstGeom prst="rect">
            <a:avLst/>
          </a:prstGeom>
          <a:ln>
            <a:solidFill>
              <a:srgbClr val="00B050"/>
            </a:solidFill>
          </a:ln>
        </p:spPr>
      </p:pic>
      <p:pic>
        <p:nvPicPr>
          <p:cNvPr id="10" name="Picture 9" descr="A graph on a graph paper&#10;&#10;Description automatically generated">
            <a:extLst>
              <a:ext uri="{FF2B5EF4-FFF2-40B4-BE49-F238E27FC236}">
                <a16:creationId xmlns:a16="http://schemas.microsoft.com/office/drawing/2014/main" id="{95B3FDE8-2301-2301-81A3-636EE094EBF4}"/>
              </a:ext>
            </a:extLst>
          </p:cNvPr>
          <p:cNvPicPr>
            <a:picLocks noChangeAspect="1"/>
          </p:cNvPicPr>
          <p:nvPr/>
        </p:nvPicPr>
        <p:blipFill>
          <a:blip r:embed="rId11"/>
          <a:stretch>
            <a:fillRect/>
          </a:stretch>
        </p:blipFill>
        <p:spPr>
          <a:xfrm>
            <a:off x="7711076" y="4290304"/>
            <a:ext cx="2357401" cy="1771903"/>
          </a:xfrm>
          <a:prstGeom prst="rect">
            <a:avLst/>
          </a:prstGeom>
        </p:spPr>
      </p:pic>
      <p:sp>
        <p:nvSpPr>
          <p:cNvPr id="13" name="Text Placeholder 97">
            <a:extLst>
              <a:ext uri="{FF2B5EF4-FFF2-40B4-BE49-F238E27FC236}">
                <a16:creationId xmlns:a16="http://schemas.microsoft.com/office/drawing/2014/main" id="{0A95B8C5-EDC2-1F73-7459-E21469617AF6}"/>
              </a:ext>
            </a:extLst>
          </p:cNvPr>
          <p:cNvSpPr txBox="1">
            <a:spLocks/>
          </p:cNvSpPr>
          <p:nvPr/>
        </p:nvSpPr>
        <p:spPr>
          <a:xfrm>
            <a:off x="10078502" y="4339179"/>
            <a:ext cx="1974125" cy="15663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norm_hand_0</a:t>
            </a:r>
          </a:p>
          <a:p>
            <a:r>
              <a:rPr lang="en-ZA" sz="1600" dirty="0"/>
              <a:t>True</a:t>
            </a:r>
          </a:p>
          <a:p>
            <a:r>
              <a:rPr lang="en-ZA" sz="1600" dirty="0"/>
              <a:t>Norm = 13.159</a:t>
            </a:r>
          </a:p>
          <a:p>
            <a:r>
              <a:rPr lang="en-ZA" sz="1600" dirty="0" err="1"/>
              <a:t>Lognorm</a:t>
            </a:r>
            <a:r>
              <a:rPr lang="en-ZA" sz="1600" dirty="0"/>
              <a:t> = 8.398</a:t>
            </a:r>
          </a:p>
        </p:txBody>
      </p:sp>
      <p:sp>
        <p:nvSpPr>
          <p:cNvPr id="19" name="Text Placeholder 97">
            <a:extLst>
              <a:ext uri="{FF2B5EF4-FFF2-40B4-BE49-F238E27FC236}">
                <a16:creationId xmlns:a16="http://schemas.microsoft.com/office/drawing/2014/main" id="{EA703FB8-B57B-BCC9-7B47-D5B1212A050A}"/>
              </a:ext>
            </a:extLst>
          </p:cNvPr>
          <p:cNvSpPr txBox="1">
            <a:spLocks/>
          </p:cNvSpPr>
          <p:nvPr/>
        </p:nvSpPr>
        <p:spPr>
          <a:xfrm rot="16200000">
            <a:off x="-227858" y="4545828"/>
            <a:ext cx="2010876"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00B050"/>
                </a:solidFill>
              </a:rPr>
              <a:t>Correctly Predicted</a:t>
            </a:r>
          </a:p>
        </p:txBody>
      </p:sp>
    </p:spTree>
    <p:extLst>
      <p:ext uri="{BB962C8B-B14F-4D97-AF65-F5344CB8AC3E}">
        <p14:creationId xmlns:p14="http://schemas.microsoft.com/office/powerpoint/2010/main" val="11248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pic>
        <p:nvPicPr>
          <p:cNvPr id="9" name="Graphic 8" descr="Hamburger Menu Icon with solid fill">
            <a:hlinkClick r:id="rId3" action="ppaction://hlinksldjump"/>
            <a:extLst>
              <a:ext uri="{FF2B5EF4-FFF2-40B4-BE49-F238E27FC236}">
                <a16:creationId xmlns:a16="http://schemas.microsoft.com/office/drawing/2014/main" id="{3F5C7CD1-4BD8-85C7-D653-03C45151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9501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80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050235" y="41347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tretch>
            <a:fillRect/>
          </a:stretch>
        </p:blipFill>
        <p:spPr>
          <a:xfrm>
            <a:off x="453036" y="1328258"/>
            <a:ext cx="7093315" cy="4559534"/>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3351919" y="870647"/>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r>
              <a:rPr lang="en-ZA" sz="1600" b="1" dirty="0">
                <a:solidFill>
                  <a:schemeClr val="accent6"/>
                </a:solidFill>
              </a:rPr>
              <a:t> Graphs</a:t>
            </a:r>
          </a:p>
        </p:txBody>
      </p:sp>
      <p:sp>
        <p:nvSpPr>
          <p:cNvPr id="5" name="Text Placeholder 97">
            <a:extLst>
              <a:ext uri="{FF2B5EF4-FFF2-40B4-BE49-F238E27FC236}">
                <a16:creationId xmlns:a16="http://schemas.microsoft.com/office/drawing/2014/main" id="{84BBB67E-A9F5-F08C-5AC0-CE02F9D77B5E}"/>
              </a:ext>
            </a:extLst>
          </p:cNvPr>
          <p:cNvSpPr txBox="1">
            <a:spLocks/>
          </p:cNvSpPr>
          <p:nvPr/>
        </p:nvSpPr>
        <p:spPr>
          <a:xfrm>
            <a:off x="7785240" y="1598792"/>
            <a:ext cx="3604787" cy="169165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It was surprising how 61.90% of </a:t>
            </a:r>
            <a:r>
              <a:rPr lang="en-ZA" sz="1600" i="1" dirty="0" err="1"/>
              <a:t>unif</a:t>
            </a:r>
            <a:r>
              <a:rPr lang="en-ZA" sz="1600" i="1" dirty="0"/>
              <a:t> graphs in the test dataset were misclassified as </a:t>
            </a:r>
            <a:r>
              <a:rPr lang="en-ZA" sz="1600" i="1" dirty="0" err="1"/>
              <a:t>lognorm</a:t>
            </a:r>
            <a:r>
              <a:rPr lang="en-ZA" sz="1600" i="1" dirty="0"/>
              <a:t> since the generated </a:t>
            </a:r>
            <a:r>
              <a:rPr lang="en-ZA" sz="1600" i="1" dirty="0" err="1"/>
              <a:t>unif</a:t>
            </a:r>
            <a:r>
              <a:rPr lang="en-ZA" sz="1600" i="1" dirty="0"/>
              <a:t> graphs were predicted so accurately.</a:t>
            </a:r>
          </a:p>
        </p:txBody>
      </p:sp>
      <p:graphicFrame>
        <p:nvGraphicFramePr>
          <p:cNvPr id="7" name="Table 6">
            <a:extLst>
              <a:ext uri="{FF2B5EF4-FFF2-40B4-BE49-F238E27FC236}">
                <a16:creationId xmlns:a16="http://schemas.microsoft.com/office/drawing/2014/main" id="{62248EEF-7FA8-561E-491F-5BC89341D4C3}"/>
              </a:ext>
            </a:extLst>
          </p:cNvPr>
          <p:cNvGraphicFramePr>
            <a:graphicFrameLocks noGrp="1"/>
          </p:cNvGraphicFramePr>
          <p:nvPr>
            <p:extLst>
              <p:ext uri="{D42A27DB-BD31-4B8C-83A1-F6EECF244321}">
                <p14:modId xmlns:p14="http://schemas.microsoft.com/office/powerpoint/2010/main" val="2780301216"/>
              </p:ext>
            </p:extLst>
          </p:nvPr>
        </p:nvGraphicFramePr>
        <p:xfrm>
          <a:off x="7853626" y="3718889"/>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3" name="Text Placeholder 97">
            <a:extLst>
              <a:ext uri="{FF2B5EF4-FFF2-40B4-BE49-F238E27FC236}">
                <a16:creationId xmlns:a16="http://schemas.microsoft.com/office/drawing/2014/main" id="{1B4A8FA7-DA27-978F-1AFB-982E40553C1A}"/>
              </a:ext>
            </a:extLst>
          </p:cNvPr>
          <p:cNvSpPr txBox="1">
            <a:spLocks/>
          </p:cNvSpPr>
          <p:nvPr/>
        </p:nvSpPr>
        <p:spPr>
          <a:xfrm>
            <a:off x="7853626" y="4838267"/>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4" name="Text Placeholder 97">
            <a:extLst>
              <a:ext uri="{FF2B5EF4-FFF2-40B4-BE49-F238E27FC236}">
                <a16:creationId xmlns:a16="http://schemas.microsoft.com/office/drawing/2014/main" id="{FACE7E1A-3F4C-7D66-FEB4-1FAB1C3535B0}"/>
              </a:ext>
            </a:extLst>
          </p:cNvPr>
          <p:cNvSpPr txBox="1">
            <a:spLocks/>
          </p:cNvSpPr>
          <p:nvPr/>
        </p:nvSpPr>
        <p:spPr>
          <a:xfrm>
            <a:off x="7802433" y="3287222"/>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1786226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pic>
        <p:nvPicPr>
          <p:cNvPr id="2" name="Graphic 1" descr="Hamburger Menu Icon with solid fill">
            <a:hlinkClick r:id="rId2" action="ppaction://hlinksldjump"/>
            <a:extLst>
              <a:ext uri="{FF2B5EF4-FFF2-40B4-BE49-F238E27FC236}">
                <a16:creationId xmlns:a16="http://schemas.microsoft.com/office/drawing/2014/main" id="{09FA4547-C8FB-0943-420F-2714D496C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450" y="2655909"/>
            <a:ext cx="914400" cy="914400"/>
          </a:xfrm>
          <a:prstGeom prst="rect">
            <a:avLst/>
          </a:prstGeom>
        </p:spPr>
      </p:pic>
    </p:spTree>
    <p:extLst>
      <p:ext uri="{BB962C8B-B14F-4D97-AF65-F5344CB8AC3E}">
        <p14:creationId xmlns:p14="http://schemas.microsoft.com/office/powerpoint/2010/main" val="3643923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82</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pic>
        <p:nvPicPr>
          <p:cNvPr id="3" name="Graphic 2" descr="Hamburger Menu Icon with solid fill">
            <a:hlinkClick r:id="rId2" action="ppaction://hlinksldjump"/>
            <a:extLst>
              <a:ext uri="{FF2B5EF4-FFF2-40B4-BE49-F238E27FC236}">
                <a16:creationId xmlns:a16="http://schemas.microsoft.com/office/drawing/2014/main" id="{787D50B2-CBCD-5118-D267-D84EB0386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66021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83</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99231" y="5949763"/>
            <a:ext cx="6123692"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pic>
        <p:nvPicPr>
          <p:cNvPr id="11" name="Graphic 10" descr="Hamburger Menu Icon with solid fill">
            <a:hlinkClick r:id="rId3" action="ppaction://hlinksldjump"/>
            <a:extLst>
              <a:ext uri="{FF2B5EF4-FFF2-40B4-BE49-F238E27FC236}">
                <a16:creationId xmlns:a16="http://schemas.microsoft.com/office/drawing/2014/main" id="{A0719FCA-0F7B-0916-EE26-590DFE841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21836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84</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2814650" y="6273539"/>
            <a:ext cx="1293524" cy="307777"/>
          </a:xfrm>
          <a:prstGeom prst="rect">
            <a:avLst/>
          </a:prstGeom>
          <a:noFill/>
        </p:spPr>
        <p:txBody>
          <a:bodyPr wrap="square">
            <a:spAutoFit/>
          </a:bodyPr>
          <a:lstStyle/>
          <a:p>
            <a:r>
              <a:rPr lang="en-US" sz="1400" dirty="0">
                <a:solidFill>
                  <a:schemeClr val="bg1"/>
                </a:solidFill>
              </a:rPr>
              <a:t>[O’Shea et al.]</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CC8003F3-083D-B18D-BE6B-39AD27D37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58424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85</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DIST_32x32_2</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725962" y="5700102"/>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By doubling the number of filters in the convolution layers to see minor improvements after but we start to run into the issue of overfitting</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368966" y="2764820"/>
            <a:ext cx="1047883" cy="523220"/>
          </a:xfrm>
          <a:prstGeom prst="rect">
            <a:avLst/>
          </a:prstGeom>
          <a:noFill/>
        </p:spPr>
        <p:txBody>
          <a:bodyPr wrap="square" rtlCol="0">
            <a:spAutoFit/>
          </a:bodyPr>
          <a:lstStyle/>
          <a:p>
            <a:r>
              <a:rPr lang="en-US" sz="1400" dirty="0">
                <a:solidFill>
                  <a:srgbClr val="FF9900"/>
                </a:solidFill>
              </a:rPr>
              <a:t>Epochs = 20</a:t>
            </a:r>
          </a:p>
          <a:p>
            <a:r>
              <a:rPr lang="en-US" sz="1400" dirty="0">
                <a:solidFill>
                  <a:srgbClr val="FF9900"/>
                </a:solidFill>
              </a:rPr>
              <a:t>82.62%</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7BA5A89B-85FB-571C-916A-DB5D55E22538}"/>
              </a:ext>
            </a:extLst>
          </p:cNvPr>
          <p:cNvSpPr txBox="1"/>
          <p:nvPr/>
        </p:nvSpPr>
        <p:spPr>
          <a:xfrm>
            <a:off x="3327785" y="3429000"/>
            <a:ext cx="1215864" cy="523220"/>
          </a:xfrm>
          <a:prstGeom prst="rect">
            <a:avLst/>
          </a:prstGeom>
          <a:noFill/>
        </p:spPr>
        <p:txBody>
          <a:bodyPr wrap="square" rtlCol="0">
            <a:spAutoFit/>
          </a:bodyPr>
          <a:lstStyle/>
          <a:p>
            <a:r>
              <a:rPr lang="en-US" sz="1400" dirty="0">
                <a:solidFill>
                  <a:srgbClr val="FF9900"/>
                </a:solidFill>
              </a:rPr>
              <a:t>Epochs = 10</a:t>
            </a:r>
          </a:p>
          <a:p>
            <a:r>
              <a:rPr lang="en-US" sz="1400" dirty="0">
                <a:solidFill>
                  <a:srgbClr val="FF9900"/>
                </a:solidFill>
              </a:rPr>
              <a:t>80.5%</a:t>
            </a:r>
          </a:p>
        </p:txBody>
      </p:sp>
      <p:sp>
        <p:nvSpPr>
          <p:cNvPr id="6" name="TextBox 5">
            <a:extLst>
              <a:ext uri="{FF2B5EF4-FFF2-40B4-BE49-F238E27FC236}">
                <a16:creationId xmlns:a16="http://schemas.microsoft.com/office/drawing/2014/main" id="{EA58B1E7-BB38-595E-359B-A20F8DA87CC3}"/>
              </a:ext>
            </a:extLst>
          </p:cNvPr>
          <p:cNvSpPr txBox="1"/>
          <p:nvPr/>
        </p:nvSpPr>
        <p:spPr>
          <a:xfrm>
            <a:off x="6853999" y="5780400"/>
            <a:ext cx="2607806" cy="646331"/>
          </a:xfrm>
          <a:prstGeom prst="rect">
            <a:avLst/>
          </a:prstGeom>
          <a:noFill/>
        </p:spPr>
        <p:txBody>
          <a:bodyPr wrap="square">
            <a:spAutoFit/>
          </a:bodyPr>
          <a:lstStyle/>
          <a:p>
            <a:r>
              <a:rPr lang="en-US" sz="1800" dirty="0">
                <a:solidFill>
                  <a:srgbClr val="FF9900"/>
                </a:solidFill>
              </a:rPr>
              <a:t>79.25% for DIST_32x32_1</a:t>
            </a:r>
          </a:p>
          <a:p>
            <a:r>
              <a:rPr lang="en-US" dirty="0">
                <a:solidFill>
                  <a:srgbClr val="FF9900"/>
                </a:solidFill>
              </a:rPr>
              <a:t>After 10 Epochs.</a:t>
            </a:r>
            <a:endParaRPr lang="en-US" sz="1800" dirty="0">
              <a:solidFill>
                <a:srgbClr val="FF9900"/>
              </a:solidFill>
            </a:endParaRPr>
          </a:p>
        </p:txBody>
      </p:sp>
    </p:spTree>
    <p:extLst>
      <p:ext uri="{BB962C8B-B14F-4D97-AF65-F5344CB8AC3E}">
        <p14:creationId xmlns:p14="http://schemas.microsoft.com/office/powerpoint/2010/main" val="4230815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(1/4)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86</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482675"/>
            <a:ext cx="9170504" cy="4524315"/>
          </a:xfrm>
          <a:prstGeom prst="rect">
            <a:avLst/>
          </a:prstGeom>
          <a:noFill/>
        </p:spPr>
        <p:txBody>
          <a:bodyPr wrap="square">
            <a:spAutoFit/>
          </a:bodyPr>
          <a:lstStyle/>
          <a:p>
            <a:r>
              <a:rPr lang="en-US" sz="1600" dirty="0">
                <a:solidFill>
                  <a:schemeClr val="bg1"/>
                </a:solidFill>
              </a:rPr>
              <a:t>Abadi, M., Barham, P., Chen, J., Chen, Z., Davis, A., Dean, J., . . . Google Brain. (2016). TensorFlow: A system for large-scale machine learning. 12th USENIX Symposium on Operating Systems Design and Implementation (pp. 265-283). Savannah, GA, USA: USENIX Association.</a:t>
            </a:r>
          </a:p>
          <a:p>
            <a:endParaRPr lang="en-US" sz="1600" dirty="0">
              <a:solidFill>
                <a:schemeClr val="bg1"/>
              </a:solidFill>
            </a:endParaRPr>
          </a:p>
          <a:p>
            <a:r>
              <a:rPr lang="en-US" sz="1600" dirty="0" err="1">
                <a:solidFill>
                  <a:schemeClr val="bg1"/>
                </a:solidFill>
              </a:rPr>
              <a:t>Agarap</a:t>
            </a:r>
            <a:r>
              <a:rPr lang="en-US" sz="1600" dirty="0">
                <a:solidFill>
                  <a:schemeClr val="bg1"/>
                </a:solidFill>
              </a:rPr>
              <a:t>, A. F. (2019). Deep Learning using Rectified Linear Units (</a:t>
            </a:r>
            <a:r>
              <a:rPr lang="en-US" sz="1600" dirty="0" err="1">
                <a:solidFill>
                  <a:schemeClr val="bg1"/>
                </a:solidFill>
              </a:rPr>
              <a:t>ReLU</a:t>
            </a:r>
            <a:r>
              <a:rPr lang="en-US" sz="1600" dirty="0">
                <a:solidFill>
                  <a:schemeClr val="bg1"/>
                </a:solidFill>
              </a:rPr>
              <a:t>). San Diego: 3rd International Conference for Learning Representations. Retrieved from https://arxiv.org/abs/1803.08375</a:t>
            </a:r>
          </a:p>
          <a:p>
            <a:endParaRPr lang="en-US" sz="1600" dirty="0">
              <a:solidFill>
                <a:schemeClr val="bg1"/>
              </a:solidFill>
            </a:endParaRPr>
          </a:p>
          <a:p>
            <a:r>
              <a:rPr lang="en-US" sz="1600" dirty="0">
                <a:solidFill>
                  <a:schemeClr val="bg1"/>
                </a:solidFill>
              </a:rPr>
              <a:t>Bishop, C. M. (1995). Neural Networks for Pattern Recognition. Oxford: Clarendon Press. Retrieved from https://www.microsoft.com/en-us/research/uploads/prod/2006/01/Bishop-Pattern-Recognition-and-Machine-Learning-2006.pdf</a:t>
            </a:r>
          </a:p>
          <a:p>
            <a:endParaRPr lang="en-US" sz="1600" dirty="0">
              <a:solidFill>
                <a:schemeClr val="bg1"/>
              </a:solidFill>
            </a:endParaRPr>
          </a:p>
          <a:p>
            <a:r>
              <a:rPr lang="en-US" sz="1600" dirty="0">
                <a:solidFill>
                  <a:schemeClr val="bg1"/>
                </a:solidFill>
              </a:rPr>
              <a:t>Brownlee, J. (2019, July 05). A Gentle Introduction to Pooling Layers for Convolutional Neural Networks. Retrieved from Machine Learning Mastery: https://machinelearningmastery.com/pooling-layers-for-convolutional-neural-networks/</a:t>
            </a:r>
          </a:p>
          <a:p>
            <a:endParaRPr lang="en-US" sz="1600" dirty="0">
              <a:solidFill>
                <a:schemeClr val="bg1"/>
              </a:solidFill>
            </a:endParaRPr>
          </a:p>
          <a:p>
            <a:r>
              <a:rPr lang="en-US" sz="1600" dirty="0">
                <a:solidFill>
                  <a:schemeClr val="bg1"/>
                </a:solidFill>
              </a:rPr>
              <a:t>Clark, A. (2015). Pillow (PIL Fork) Documentation. </a:t>
            </a:r>
            <a:r>
              <a:rPr lang="en-US" sz="1600" dirty="0" err="1">
                <a:solidFill>
                  <a:schemeClr val="bg1"/>
                </a:solidFill>
              </a:rPr>
              <a:t>readthedocs</a:t>
            </a:r>
            <a:r>
              <a:rPr lang="en-US" sz="1600" dirty="0">
                <a:solidFill>
                  <a:schemeClr val="bg1"/>
                </a:solidFill>
              </a:rPr>
              <a:t>. Retrieved from https://buildmedia.readthedocs.org/media/pdf/pillow/latest/pillow.pdf</a:t>
            </a:r>
          </a:p>
          <a:p>
            <a:endParaRPr lang="en-US" sz="1600" dirty="0">
              <a:solidFill>
                <a:schemeClr val="bg1"/>
              </a:solidFill>
            </a:endParaRPr>
          </a:p>
        </p:txBody>
      </p:sp>
    </p:spTree>
    <p:extLst>
      <p:ext uri="{BB962C8B-B14F-4D97-AF65-F5344CB8AC3E}">
        <p14:creationId xmlns:p14="http://schemas.microsoft.com/office/powerpoint/2010/main" val="845603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(2/4)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87</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770537"/>
          </a:xfrm>
          <a:prstGeom prst="rect">
            <a:avLst/>
          </a:prstGeom>
          <a:noFill/>
        </p:spPr>
        <p:txBody>
          <a:bodyPr wrap="square">
            <a:spAutoFit/>
          </a:bodyPr>
          <a:lstStyle/>
          <a:p>
            <a:r>
              <a:rPr lang="en-US" sz="1600" dirty="0">
                <a:solidFill>
                  <a:schemeClr val="bg1"/>
                </a:solidFill>
              </a:rPr>
              <a:t>CS231n. (2023). (Stanford University) Retrieved January 2024, from Convolutional Neural Networks for Visual Recognition: https://cs231n.github.io/convolutional-networks/</a:t>
            </a:r>
          </a:p>
          <a:p>
            <a:endParaRPr lang="en-US" sz="1600" dirty="0">
              <a:solidFill>
                <a:schemeClr val="bg1"/>
              </a:solidFill>
            </a:endParaRPr>
          </a:p>
          <a:p>
            <a:r>
              <a:rPr lang="en-US" sz="1600" dirty="0" err="1">
                <a:solidFill>
                  <a:schemeClr val="bg1"/>
                </a:solidFill>
              </a:rPr>
              <a:t>Giskard</a:t>
            </a:r>
            <a:r>
              <a:rPr lang="en-US" sz="1600" dirty="0">
                <a:solidFill>
                  <a:schemeClr val="bg1"/>
                </a:solidFill>
              </a:rPr>
              <a:t>. (n.d.). Rectified Linear Unit (</a:t>
            </a:r>
            <a:r>
              <a:rPr lang="en-US" sz="1600" dirty="0" err="1">
                <a:solidFill>
                  <a:schemeClr val="bg1"/>
                </a:solidFill>
              </a:rPr>
              <a:t>ReLU</a:t>
            </a:r>
            <a:r>
              <a:rPr lang="en-US" sz="1600" dirty="0">
                <a:solidFill>
                  <a:schemeClr val="bg1"/>
                </a:solidFill>
              </a:rPr>
              <a:t>). Retrieved from </a:t>
            </a:r>
            <a:r>
              <a:rPr lang="en-US" sz="1600" dirty="0" err="1">
                <a:solidFill>
                  <a:schemeClr val="bg1"/>
                </a:solidFill>
              </a:rPr>
              <a:t>Giskard</a:t>
            </a:r>
            <a:r>
              <a:rPr lang="en-US" sz="1600" dirty="0">
                <a:solidFill>
                  <a:schemeClr val="bg1"/>
                </a:solidFill>
              </a:rPr>
              <a:t>: https://www.giskard.ai/glossary/rectified-linear-unit-relu</a:t>
            </a:r>
          </a:p>
          <a:p>
            <a:endParaRPr lang="en-US" sz="1600" dirty="0">
              <a:solidFill>
                <a:schemeClr val="bg1"/>
              </a:solidFill>
            </a:endParaRPr>
          </a:p>
          <a:p>
            <a:r>
              <a:rPr lang="en-US" sz="1600" dirty="0">
                <a:solidFill>
                  <a:schemeClr val="bg1"/>
                </a:solidFill>
              </a:rPr>
              <a:t>Harris, C. R., Millman, K. J., van der Walt, S. J., </a:t>
            </a:r>
            <a:r>
              <a:rPr lang="en-US" sz="1600" dirty="0" err="1">
                <a:solidFill>
                  <a:schemeClr val="bg1"/>
                </a:solidFill>
              </a:rPr>
              <a:t>Gommers</a:t>
            </a:r>
            <a:r>
              <a:rPr lang="en-US" sz="1600" dirty="0">
                <a:solidFill>
                  <a:schemeClr val="bg1"/>
                </a:solidFill>
              </a:rPr>
              <a:t>, R., Virtanen, P., </a:t>
            </a:r>
            <a:r>
              <a:rPr lang="en-US" sz="1600" dirty="0" err="1">
                <a:solidFill>
                  <a:schemeClr val="bg1"/>
                </a:solidFill>
              </a:rPr>
              <a:t>Cournapeau</a:t>
            </a:r>
            <a:r>
              <a:rPr lang="en-US" sz="1600" dirty="0">
                <a:solidFill>
                  <a:schemeClr val="bg1"/>
                </a:solidFill>
              </a:rPr>
              <a:t>, D., … Oliphant, T. E. (2020). Array programming with NumPy. Nature, 585, 357–362. https://doi.org/10.1038/s41586-020-2649-2</a:t>
            </a:r>
          </a:p>
          <a:p>
            <a:endParaRPr lang="en-US" sz="1600" dirty="0">
              <a:solidFill>
                <a:schemeClr val="bg1"/>
              </a:solidFill>
            </a:endParaRPr>
          </a:p>
          <a:p>
            <a:r>
              <a:rPr lang="en-US" sz="1600" dirty="0">
                <a:solidFill>
                  <a:schemeClr val="bg1"/>
                </a:solidFill>
              </a:rPr>
              <a:t>Hunter, J. D. (2007). Matplotlib: A 2D graphics environment. Computing in Science &amp;amp; Engineering, 9(3), 90–95.</a:t>
            </a:r>
          </a:p>
          <a:p>
            <a:endParaRPr lang="en-US" sz="1600" dirty="0">
              <a:solidFill>
                <a:schemeClr val="bg1"/>
              </a:solidFill>
            </a:endParaRPr>
          </a:p>
          <a:p>
            <a:r>
              <a:rPr lang="en-US" sz="1600" dirty="0">
                <a:solidFill>
                  <a:schemeClr val="bg1"/>
                </a:solidFill>
              </a:rPr>
              <a:t>Kamakshi, V., &amp; Krishnan, N. C. (2023, August 1). Explainable Image Classification: The Journey So Far and the Road Ahead. 4, 620–651. Retrieved from https://doi.org/10.3390/ai4030033</a:t>
            </a:r>
          </a:p>
          <a:p>
            <a:endParaRPr lang="en-US" sz="1600" dirty="0">
              <a:solidFill>
                <a:schemeClr val="bg1"/>
              </a:solidFill>
            </a:endParaRPr>
          </a:p>
          <a:p>
            <a:r>
              <a:rPr lang="en-US" sz="1600" dirty="0" err="1">
                <a:solidFill>
                  <a:schemeClr val="bg1"/>
                </a:solidFill>
              </a:rPr>
              <a:t>Kingma</a:t>
            </a:r>
            <a:r>
              <a:rPr lang="en-US" sz="1600" dirty="0">
                <a:solidFill>
                  <a:schemeClr val="bg1"/>
                </a:solidFill>
              </a:rPr>
              <a:t>, D. P., &amp; Ba, J. L. (2015). Adam: A Method for Stochastic Optimization. ICLR. Retrieved from https://arxiv.org/abs/1412.6980</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3189822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(3/4)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88</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524315"/>
          </a:xfrm>
          <a:prstGeom prst="rect">
            <a:avLst/>
          </a:prstGeom>
          <a:noFill/>
        </p:spPr>
        <p:txBody>
          <a:bodyPr wrap="square">
            <a:spAutoFit/>
          </a:bodyPr>
          <a:lstStyle/>
          <a:p>
            <a:r>
              <a:rPr lang="en-US" sz="1600" dirty="0" err="1">
                <a:solidFill>
                  <a:schemeClr val="bg1"/>
                </a:solidFill>
              </a:rPr>
              <a:t>Krizhevsky</a:t>
            </a:r>
            <a:r>
              <a:rPr lang="en-US" sz="1600" dirty="0">
                <a:solidFill>
                  <a:schemeClr val="bg1"/>
                </a:solidFill>
              </a:rPr>
              <a:t>, A., Nair, V., &amp; Hinton, G. (2009). The CIFAR-10 dataset. Retrieved from Canadian Institute For Advanced Research: https://www.cs.toronto.edu/~kriz/cifar.html</a:t>
            </a:r>
          </a:p>
          <a:p>
            <a:endParaRPr lang="en-US" sz="1600" dirty="0">
              <a:solidFill>
                <a:schemeClr val="bg1"/>
              </a:solidFill>
            </a:endParaRPr>
          </a:p>
          <a:p>
            <a:r>
              <a:rPr lang="en-US" sz="1600" dirty="0">
                <a:solidFill>
                  <a:schemeClr val="bg1"/>
                </a:solidFill>
              </a:rPr>
              <a:t>Kumar, P., &amp; </a:t>
            </a:r>
            <a:r>
              <a:rPr lang="en-US" sz="1600" dirty="0" err="1">
                <a:solidFill>
                  <a:schemeClr val="bg1"/>
                </a:solidFill>
              </a:rPr>
              <a:t>Codicals</a:t>
            </a:r>
            <a:r>
              <a:rPr lang="en-US" sz="1600" dirty="0">
                <a:solidFill>
                  <a:schemeClr val="bg1"/>
                </a:solidFill>
              </a:rPr>
              <a:t>. (2021, August 24). Max Pooling, Why use it and its advantages. Retrieved from Medium: https://medium.com/geekculture/max-pooling-why-use-it-and-its-advantages-5807a0190459</a:t>
            </a:r>
          </a:p>
          <a:p>
            <a:endParaRPr lang="en-US" sz="1600" dirty="0">
              <a:solidFill>
                <a:schemeClr val="bg1"/>
              </a:solidFill>
            </a:endParaRPr>
          </a:p>
          <a:p>
            <a:r>
              <a:rPr lang="en-US" sz="1600" dirty="0">
                <a:solidFill>
                  <a:schemeClr val="bg1"/>
                </a:solidFill>
              </a:rPr>
              <a:t>Li, L. (2018, March 23). Data Visualization. Retrieved from Medium: https://medium.com/@Lynia_Li/as-you-know-there-are-many-types-of-charts-to-be-used-in-data-visualization-54da9b97092e</a:t>
            </a:r>
          </a:p>
          <a:p>
            <a:endParaRPr lang="en-US" sz="1600" dirty="0">
              <a:solidFill>
                <a:schemeClr val="bg1"/>
              </a:solidFill>
            </a:endParaRPr>
          </a:p>
          <a:p>
            <a:r>
              <a:rPr lang="en-US" sz="1600" dirty="0">
                <a:solidFill>
                  <a:schemeClr val="bg1"/>
                </a:solidFill>
              </a:rPr>
              <a:t>McDonald's. (2022). 2022 Annual Report. Retrieved from https://corporate.mcdonalds.com/content/dam/sites/corp/nfl/pdf/MCD_2023_Annual_Report.pdf</a:t>
            </a:r>
          </a:p>
          <a:p>
            <a:endParaRPr lang="en-US" sz="1600" dirty="0">
              <a:solidFill>
                <a:schemeClr val="bg1"/>
              </a:solidFill>
            </a:endParaRPr>
          </a:p>
          <a:p>
            <a:r>
              <a:rPr lang="en-US" sz="1600" dirty="0">
                <a:solidFill>
                  <a:schemeClr val="bg1"/>
                </a:solidFill>
              </a:rPr>
              <a:t>McKinney, W., &amp; others. (2010). Data structures for statistical computing in python. In Proceedings of the 9th Python in Science Conference (Vol. 445, pp. 51–56).</a:t>
            </a:r>
          </a:p>
          <a:p>
            <a:endParaRPr lang="en-US" sz="1600" dirty="0">
              <a:solidFill>
                <a:schemeClr val="bg1"/>
              </a:solidFill>
            </a:endParaRPr>
          </a:p>
          <a:p>
            <a:r>
              <a:rPr lang="en-US" sz="1600" dirty="0">
                <a:solidFill>
                  <a:schemeClr val="bg1"/>
                </a:solidFill>
              </a:rPr>
              <a:t>O'Shea, K., &amp; Nash, R. (2015). An Introduction to Convolutional Neural Networks. Aberystwyth University. ResearchGate. </a:t>
            </a:r>
            <a:r>
              <a:rPr lang="en-US" sz="1600">
                <a:solidFill>
                  <a:schemeClr val="bg1"/>
                </a:solidFill>
              </a:rPr>
              <a:t>Retrieved from: https://doi.org/10.48550/arXiv.1511.08458</a:t>
            </a:r>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4372063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(4/4)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89</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2308324"/>
          </a:xfrm>
          <a:prstGeom prst="rect">
            <a:avLst/>
          </a:prstGeom>
          <a:noFill/>
        </p:spPr>
        <p:txBody>
          <a:bodyPr wrap="square">
            <a:spAutoFit/>
          </a:bodyPr>
          <a:lstStyle/>
          <a:p>
            <a:r>
              <a:rPr lang="en-US" sz="1600" dirty="0">
                <a:solidFill>
                  <a:schemeClr val="bg1"/>
                </a:solidFill>
              </a:rPr>
              <a:t>SandhyaKrishnan02. (2023). An overview of probability distribution. Retrieved from Kaggle: https://www.kaggle.com/discussions/general/366492</a:t>
            </a:r>
          </a:p>
          <a:p>
            <a:endParaRPr lang="en-US" sz="1600" dirty="0">
              <a:solidFill>
                <a:schemeClr val="bg1"/>
              </a:solidFill>
            </a:endParaRPr>
          </a:p>
          <a:p>
            <a:r>
              <a:rPr lang="en-US" sz="1600" dirty="0" err="1">
                <a:solidFill>
                  <a:schemeClr val="bg1"/>
                </a:solidFill>
              </a:rPr>
              <a:t>SunEdition</a:t>
            </a:r>
            <a:r>
              <a:rPr lang="en-US" sz="1600" dirty="0">
                <a:solidFill>
                  <a:schemeClr val="bg1"/>
                </a:solidFill>
              </a:rPr>
              <a:t>. (2021). Graphs Dataset. Retrieved from Kaggle: https://www.kaggle.com/datasets/sunedition/graphs-dataset</a:t>
            </a:r>
          </a:p>
          <a:p>
            <a:endParaRPr lang="en-US" sz="1600" dirty="0">
              <a:solidFill>
                <a:schemeClr val="bg1"/>
              </a:solidFill>
            </a:endParaRPr>
          </a:p>
          <a:p>
            <a:r>
              <a:rPr lang="en-US" sz="1600" dirty="0">
                <a:solidFill>
                  <a:schemeClr val="bg1"/>
                </a:solidFill>
              </a:rPr>
              <a:t>The 365 Team. (2023, June 15). What Is Cross-Entropy Loss Function? Retrieved from 365DataScience: https://365datascience.com/tutorials/machine-learning-tutorials/cross-entropy-loss/</a:t>
            </a:r>
          </a:p>
          <a:p>
            <a:endParaRPr lang="en-US" sz="1600" dirty="0">
              <a:solidFill>
                <a:schemeClr val="bg1"/>
              </a:solidFill>
            </a:endParaRPr>
          </a:p>
        </p:txBody>
      </p:sp>
    </p:spTree>
    <p:extLst>
      <p:ext uri="{BB962C8B-B14F-4D97-AF65-F5344CB8AC3E}">
        <p14:creationId xmlns:p14="http://schemas.microsoft.com/office/powerpoint/2010/main" val="4084880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619454" y="1238627"/>
            <a:ext cx="2562320" cy="20330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00"/>
                </a:solidFill>
              </a:rPr>
              <a:t>I chose to classify the distributions in the graph since I didn’t find any similar projects.</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F98CA81-6BCD-ED1B-284D-854C17D59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pic>
        <p:nvPicPr>
          <p:cNvPr id="7" name="Picture 2">
            <a:extLst>
              <a:ext uri="{FF2B5EF4-FFF2-40B4-BE49-F238E27FC236}">
                <a16:creationId xmlns:a16="http://schemas.microsoft.com/office/drawing/2014/main" id="{873D12A0-496A-48E3-5486-811038A87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073" y="587792"/>
            <a:ext cx="4689051" cy="5863010"/>
          </a:xfrm>
          <a:prstGeom prst="round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ACF59A-85A0-F959-98A8-467F3D5D2AA4}"/>
              </a:ext>
            </a:extLst>
          </p:cNvPr>
          <p:cNvSpPr txBox="1"/>
          <p:nvPr/>
        </p:nvSpPr>
        <p:spPr>
          <a:xfrm>
            <a:off x="3554155" y="5696314"/>
            <a:ext cx="2241550"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[SandhyaKrishnan02]</a:t>
            </a:r>
            <a:endParaRPr lang="en-US" dirty="0">
              <a:solidFill>
                <a:schemeClr val="bg1"/>
              </a:solidFill>
            </a:endParaRPr>
          </a:p>
        </p:txBody>
      </p:sp>
    </p:spTree>
    <p:extLst>
      <p:ext uri="{BB962C8B-B14F-4D97-AF65-F5344CB8AC3E}">
        <p14:creationId xmlns:p14="http://schemas.microsoft.com/office/powerpoint/2010/main" val="2134472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dirty="0" err="1"/>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90</a:t>
            </a:fld>
            <a:endParaRPr lang="en-US" dirty="0"/>
          </a:p>
        </p:txBody>
      </p:sp>
      <p:pic>
        <p:nvPicPr>
          <p:cNvPr id="5" name="Graphic 4" descr="Hamburger Menu Icon with solid fill">
            <a:hlinkClick r:id="rId2" action="ppaction://hlinksldjump"/>
            <a:extLst>
              <a:ext uri="{FF2B5EF4-FFF2-40B4-BE49-F238E27FC236}">
                <a16:creationId xmlns:a16="http://schemas.microsoft.com/office/drawing/2014/main" id="{97F6B960-277F-1369-2FE6-0320B4150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806944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91</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Answer</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rgbClr val="FF0000"/>
                </a:solidFill>
              </a:endParaRP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1200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3" name="Group 22">
            <a:extLst>
              <a:ext uri="{FF2B5EF4-FFF2-40B4-BE49-F238E27FC236}">
                <a16:creationId xmlns:a16="http://schemas.microsoft.com/office/drawing/2014/main" id="{0ABAB0AA-733F-3C57-909A-10BB8D9228A2}"/>
              </a:ext>
            </a:extLst>
          </p:cNvPr>
          <p:cNvGrpSpPr/>
          <p:nvPr/>
        </p:nvGrpSpPr>
        <p:grpSpPr>
          <a:xfrm>
            <a:off x="530835" y="1798713"/>
            <a:ext cx="4564600" cy="3536177"/>
            <a:chOff x="3194050" y="1581923"/>
            <a:chExt cx="4564600" cy="3536177"/>
          </a:xfrm>
        </p:grpSpPr>
        <p:sp>
          <p:nvSpPr>
            <p:cNvPr id="24" name="Rectangle: Rounded Corners 23">
              <a:extLst>
                <a:ext uri="{FF2B5EF4-FFF2-40B4-BE49-F238E27FC236}">
                  <a16:creationId xmlns:a16="http://schemas.microsoft.com/office/drawing/2014/main" id="{E126BDD9-2A98-555C-3897-699A244404BE}"/>
                </a:ext>
              </a:extLst>
            </p:cNvPr>
            <p:cNvSpPr/>
            <p:nvPr/>
          </p:nvSpPr>
          <p:spPr>
            <a:xfrm>
              <a:off x="3194050" y="1581923"/>
              <a:ext cx="4564600" cy="353617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51C1BCC4-9708-1449-C3C6-5117927DD0F6}"/>
              </a:ext>
            </a:extLst>
          </p:cNvPr>
          <p:cNvSpPr txBox="1"/>
          <p:nvPr/>
        </p:nvSpPr>
        <p:spPr>
          <a:xfrm>
            <a:off x="5302250" y="2497378"/>
            <a:ext cx="6435012" cy="1384995"/>
          </a:xfrm>
          <a:prstGeom prst="rect">
            <a:avLst/>
          </a:prstGeom>
          <a:noFill/>
        </p:spPr>
        <p:txBody>
          <a:bodyPr wrap="square">
            <a:spAutoFit/>
          </a:bodyPr>
          <a:lstStyle/>
          <a:p>
            <a:r>
              <a:rPr lang="en-US" sz="2800" dirty="0">
                <a:solidFill>
                  <a:schemeClr val="accent3"/>
                </a:solidFill>
              </a:rPr>
              <a:t>(</a:t>
            </a:r>
            <a:r>
              <a:rPr lang="en-US" sz="2800" dirty="0">
                <a:solidFill>
                  <a:schemeClr val="bg1"/>
                </a:solidFill>
              </a:rPr>
              <a:t> </a:t>
            </a:r>
            <a:r>
              <a:rPr lang="en-US" sz="2800" dirty="0">
                <a:solidFill>
                  <a:srgbClr val="FFFF00"/>
                </a:solidFill>
              </a:rPr>
              <a:t>( </a:t>
            </a:r>
            <a:r>
              <a:rPr lang="en-US" sz="2800" dirty="0">
                <a:solidFill>
                  <a:schemeClr val="bg1"/>
                </a:solidFill>
              </a:rPr>
              <a:t>(0, 0, 255), (0, 255, 0), (255, 255, 255) </a:t>
            </a:r>
            <a:r>
              <a:rPr lang="en-US" sz="2800" dirty="0">
                <a:solidFill>
                  <a:srgbClr val="FFFF00"/>
                </a:solidFill>
              </a:rPr>
              <a:t>)</a:t>
            </a:r>
            <a:r>
              <a:rPr lang="en-US" sz="2800" dirty="0">
                <a:solidFill>
                  <a:schemeClr val="bg1"/>
                </a:solidFill>
              </a:rPr>
              <a:t>,</a:t>
            </a:r>
          </a:p>
          <a:p>
            <a:r>
              <a:rPr lang="en-US" sz="2800" dirty="0">
                <a:solidFill>
                  <a:schemeClr val="bg1"/>
                </a:solidFill>
              </a:rPr>
              <a:t> </a:t>
            </a:r>
            <a:r>
              <a:rPr lang="en-US" sz="2800" dirty="0">
                <a:solidFill>
                  <a:srgbClr val="FFFF00"/>
                </a:solidFill>
              </a:rPr>
              <a:t>( </a:t>
            </a:r>
            <a:r>
              <a:rPr lang="en-US" sz="2800" dirty="0">
                <a:solidFill>
                  <a:schemeClr val="bg1"/>
                </a:solidFill>
              </a:rPr>
              <a:t>(255, 0, 0), (0, 0, 255), (255, 0 , 0) </a:t>
            </a:r>
            <a:r>
              <a:rPr lang="en-US" sz="2800" dirty="0">
                <a:solidFill>
                  <a:srgbClr val="FFFF00"/>
                </a:solidFill>
              </a:rPr>
              <a:t>)</a:t>
            </a:r>
            <a:r>
              <a:rPr lang="en-US" sz="2800" dirty="0">
                <a:solidFill>
                  <a:schemeClr val="bg1"/>
                </a:solidFill>
              </a:rPr>
              <a:t>,</a:t>
            </a:r>
          </a:p>
          <a:p>
            <a:r>
              <a:rPr lang="en-US" sz="2800" dirty="0">
                <a:solidFill>
                  <a:srgbClr val="FFFF00"/>
                </a:solidFill>
              </a:rPr>
              <a:t>( </a:t>
            </a:r>
            <a:r>
              <a:rPr lang="en-US" sz="2800" dirty="0">
                <a:solidFill>
                  <a:schemeClr val="bg1"/>
                </a:solidFill>
              </a:rPr>
              <a:t>(0, 0, 0), (255, 255, 255), (0, 255, 0)</a:t>
            </a:r>
            <a:r>
              <a:rPr lang="en-US" sz="2800" dirty="0">
                <a:solidFill>
                  <a:srgbClr val="FFFF00"/>
                </a:solidFill>
              </a:rPr>
              <a:t> ) </a:t>
            </a:r>
            <a:r>
              <a:rPr lang="en-US" sz="2800" dirty="0">
                <a:solidFill>
                  <a:schemeClr val="accent3"/>
                </a:solidFill>
              </a:rPr>
              <a:t>)</a:t>
            </a:r>
          </a:p>
        </p:txBody>
      </p:sp>
      <p:pic>
        <p:nvPicPr>
          <p:cNvPr id="41" name="Graphic 40" descr="Beginning with solid fill">
            <a:hlinkClick r:id="rId5" action="ppaction://hlinksldjump"/>
            <a:extLst>
              <a:ext uri="{FF2B5EF4-FFF2-40B4-BE49-F238E27FC236}">
                <a16:creationId xmlns:a16="http://schemas.microsoft.com/office/drawing/2014/main" id="{472FD399-4E59-60C2-E9C4-63D5B12AB0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7800" y="4768183"/>
            <a:ext cx="914400" cy="914400"/>
          </a:xfrm>
          <a:prstGeom prst="rect">
            <a:avLst/>
          </a:prstGeom>
        </p:spPr>
      </p:pic>
      <p:sp>
        <p:nvSpPr>
          <p:cNvPr id="43" name="TextBox 42">
            <a:extLst>
              <a:ext uri="{FF2B5EF4-FFF2-40B4-BE49-F238E27FC236}">
                <a16:creationId xmlns:a16="http://schemas.microsoft.com/office/drawing/2014/main" id="{EA8260DD-C132-C763-D5BA-71EAE752DBC6}"/>
              </a:ext>
            </a:extLst>
          </p:cNvPr>
          <p:cNvSpPr txBox="1"/>
          <p:nvPr/>
        </p:nvSpPr>
        <p:spPr>
          <a:xfrm>
            <a:off x="7613461" y="4113535"/>
            <a:ext cx="1346200" cy="523220"/>
          </a:xfrm>
          <a:prstGeom prst="rect">
            <a:avLst/>
          </a:prstGeom>
          <a:noFill/>
        </p:spPr>
        <p:txBody>
          <a:bodyPr wrap="square">
            <a:spAutoFit/>
          </a:bodyPr>
          <a:lstStyle/>
          <a:p>
            <a:r>
              <a:rPr lang="en-US" sz="2800" b="1" dirty="0">
                <a:solidFill>
                  <a:schemeClr val="bg1"/>
                </a:solidFill>
              </a:rPr>
              <a:t>(3, 3, 3) </a:t>
            </a:r>
            <a:endParaRPr lang="en-US" sz="2800" b="1" dirty="0"/>
          </a:p>
        </p:txBody>
      </p:sp>
    </p:spTree>
    <p:extLst>
      <p:ext uri="{BB962C8B-B14F-4D97-AF65-F5344CB8AC3E}">
        <p14:creationId xmlns:p14="http://schemas.microsoft.com/office/powerpoint/2010/main" val="327265541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3400</TotalTime>
  <Words>6251</Words>
  <Application>Microsoft Office PowerPoint</Application>
  <PresentationFormat>Widescreen</PresentationFormat>
  <Paragraphs>1197</Paragraphs>
  <Slides>91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Daytona Pro Light</vt:lpstr>
      <vt:lpstr>Google Sans</vt:lpstr>
      <vt:lpstr>Arial</vt:lpstr>
      <vt:lpstr>Calibri</vt:lpstr>
      <vt:lpstr>Cambria Math</vt:lpstr>
      <vt:lpstr>Century Gothic Bold</vt:lpstr>
      <vt:lpstr>Courier New</vt:lpstr>
      <vt:lpstr>Wingdings</vt:lpstr>
      <vt:lpstr>Office Theme</vt:lpstr>
      <vt:lpstr>Neural Network Graph Classifier</vt:lpstr>
      <vt:lpstr>Outline</vt:lpstr>
      <vt:lpstr>Motivation</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Methods</vt:lpstr>
      <vt:lpstr>Nice vs dud Graphs</vt:lpstr>
      <vt:lpstr>Methods</vt:lpstr>
      <vt:lpstr>Methods</vt:lpstr>
      <vt:lpstr>Methods</vt:lpstr>
      <vt:lpstr>Methods</vt:lpstr>
      <vt:lpstr>PowerPoint Presentation</vt:lpstr>
      <vt:lpstr>Methods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PowerPoint Presentation</vt:lpstr>
      <vt:lpstr>Methods</vt:lpstr>
      <vt:lpstr>Load image datasets</vt:lpstr>
      <vt:lpstr>PowerPoint Presentation</vt:lpstr>
      <vt:lpstr>CIFAR_GEN_1 Summary</vt:lpstr>
      <vt:lpstr>PowerPoint Presentation</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Final Test Evaluation</vt:lpstr>
      <vt:lpstr>Final Test Evaluation</vt:lpstr>
      <vt:lpstr>Final Test Evaluation</vt:lpstr>
      <vt:lpstr>Final Test Evaluation</vt:lpstr>
      <vt:lpstr>Conclusion</vt:lpstr>
      <vt:lpstr>Conclusion</vt:lpstr>
      <vt:lpstr>More Preprocessing Considerations to Improve Results</vt:lpstr>
      <vt:lpstr>PowerPoint Presentation</vt:lpstr>
      <vt:lpstr>PowerPoint Presentation</vt:lpstr>
      <vt:lpstr>References (1/4)</vt:lpstr>
      <vt:lpstr>References (2/4)</vt:lpstr>
      <vt:lpstr>References (3/4)</vt:lpstr>
      <vt:lpstr>References (4/4)</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2024-02-13T12:01:19Z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